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"/>
  </p:notesMasterIdLst>
  <p:sldIdLst>
    <p:sldId id="257" r:id="rId2"/>
    <p:sldId id="277" r:id="rId3"/>
  </p:sldIdLst>
  <p:sldSz cx="9144000" cy="5143500" type="screen16x9"/>
  <p:notesSz cx="6858000" cy="9144000"/>
  <p:embeddedFontLst>
    <p:embeddedFont>
      <p:font typeface="Nunito Sans" pitchFamily="2" charset="77"/>
      <p:regular r:id="rId5"/>
      <p:bold r:id="rId6"/>
      <p:italic r:id="rId7"/>
      <p:boldItalic r:id="rId8"/>
    </p:embeddedFont>
    <p:embeddedFont>
      <p:font typeface="Nunito Sans Black" pitchFamily="2" charset="77"/>
      <p:bold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>
        <p:scale>
          <a:sx n="111" d="100"/>
          <a:sy n="111" d="100"/>
        </p:scale>
        <p:origin x="2224" y="1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33ce56a3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33ce56a3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hite)" type="title">
  <p:cSld name="TITLE">
    <p:bg>
      <p:bgPr>
        <a:solidFill>
          <a:srgbClr val="F7F7F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3004451" y="-15275"/>
            <a:ext cx="6139500" cy="5158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464" y="4427488"/>
            <a:ext cx="2141426" cy="5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9151" y="361950"/>
            <a:ext cx="2874601" cy="1934100"/>
          </a:xfrm>
          <a:prstGeom prst="rect">
            <a:avLst/>
          </a:prstGeom>
        </p:spPr>
        <p:txBody>
          <a:bodyPr spcFirstLastPara="1" wrap="square" lIns="0" tIns="0" rIns="0" bIns="457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600"/>
              <a:buNone/>
              <a:defRPr sz="2601">
                <a:solidFill>
                  <a:srgbClr val="1A173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9151" y="2380850"/>
            <a:ext cx="3076500" cy="1934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Nunito Sans"/>
              <a:buNone/>
              <a:defRPr sz="1801">
                <a:solidFill>
                  <a:srgbClr val="1A1739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5" userDrawn="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two columns 03 (white)">
  <p:cSld name="TITLE_AND_TWO_COLUMNS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03" y="4458613"/>
            <a:ext cx="19696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1588952" y="597634"/>
            <a:ext cx="5966100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185298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471911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1 (white)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03" y="4458613"/>
            <a:ext cx="19696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789501" y="673825"/>
            <a:ext cx="5565001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789501" y="1565793"/>
            <a:ext cx="5565001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2 (dark)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789501" y="673825"/>
            <a:ext cx="5565001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789501" y="1565793"/>
            <a:ext cx="5565001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4" y="4427488"/>
            <a:ext cx="2141426" cy="5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2 (white)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03" y="4458613"/>
            <a:ext cx="19696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789501" y="673825"/>
            <a:ext cx="5565001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789501" y="1565793"/>
            <a:ext cx="5565001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3 (white)">
  <p:cSld name="TITLE_AND_BOD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03" y="4458613"/>
            <a:ext cx="19696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789501" y="673825"/>
            <a:ext cx="5565001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1789501" y="1565793"/>
            <a:ext cx="5565001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3 (dark)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789501" y="673825"/>
            <a:ext cx="5565001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89501" y="1565793"/>
            <a:ext cx="5565001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4" y="4427488"/>
            <a:ext cx="2141426" cy="5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two columns 01 (white)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03" y="4458613"/>
            <a:ext cx="19696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588952" y="597634"/>
            <a:ext cx="5966100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85298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71911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two columns 01 (dark) 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588952" y="597634"/>
            <a:ext cx="5966100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4" y="4427488"/>
            <a:ext cx="2141426" cy="5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85298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71911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two columns 02 (dark) 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1588952" y="597634"/>
            <a:ext cx="5966100" cy="607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4" y="4427488"/>
            <a:ext cx="2141426" cy="5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185298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4719117" y="1509151"/>
            <a:ext cx="2571900" cy="256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1">
                <a:solidFill>
                  <a:schemeClr val="lt1"/>
                </a:solidFill>
              </a:defRPr>
            </a:lvl1pPr>
            <a:lvl2pPr marL="914411" lvl="1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17" lvl="2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23" lvl="3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29" lvl="4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34" lvl="5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40" lvl="6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46" lvl="7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51" lvl="8" indent="-3048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2800"/>
              <a:buFont typeface="Nunito Sans Black"/>
              <a:buNone/>
              <a:defRPr sz="2800">
                <a:solidFill>
                  <a:srgbClr val="1A173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800"/>
              <a:buFont typeface="Open Sans"/>
              <a:buChar char="●"/>
              <a:defRPr sz="1800"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○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■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●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○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■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●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○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739"/>
              </a:buClr>
              <a:buSzPts val="1400"/>
              <a:buFont typeface="Open Sans"/>
              <a:buChar char="■"/>
              <a:defRPr>
                <a:solidFill>
                  <a:srgbClr val="1A17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1325042" y="185239"/>
            <a:ext cx="7129529" cy="607500"/>
          </a:xfrm>
          <a:prstGeom prst="rect">
            <a:avLst/>
          </a:prstGeom>
        </p:spPr>
        <p:txBody>
          <a:bodyPr spcFirstLastPara="1" wrap="square" lIns="0" tIns="0" rIns="91426" bIns="0" anchor="b" anchorCtr="0">
            <a:normAutofit fontScale="90000"/>
          </a:bodyPr>
          <a:lstStyle/>
          <a:p>
            <a:pPr algn="l"/>
            <a:r>
              <a:rPr lang="en-US" dirty="0"/>
              <a:t>Disney Screenplay Dialogue </a:t>
            </a:r>
            <a:br>
              <a:rPr lang="en-US" dirty="0"/>
            </a:br>
            <a:r>
              <a:rPr lang="en-US" dirty="0"/>
              <a:t>broken down by gender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06712-4E5F-3661-47ED-D6BF5B53F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16545" r="50818" b="22136"/>
          <a:stretch/>
        </p:blipFill>
        <p:spPr>
          <a:xfrm>
            <a:off x="0" y="1088572"/>
            <a:ext cx="9144000" cy="3374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C8FA9-174B-CAFD-6C52-8B4C159671BE}"/>
              </a:ext>
            </a:extLst>
          </p:cNvPr>
          <p:cNvSpPr/>
          <p:nvPr/>
        </p:nvSpPr>
        <p:spPr>
          <a:xfrm>
            <a:off x="950686" y="863601"/>
            <a:ext cx="84908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4EBD0-1B2F-48DD-BB7E-1B0E96B70F37}"/>
              </a:ext>
            </a:extLst>
          </p:cNvPr>
          <p:cNvSpPr/>
          <p:nvPr/>
        </p:nvSpPr>
        <p:spPr>
          <a:xfrm>
            <a:off x="7874001" y="2"/>
            <a:ext cx="1269999" cy="1308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9DBD23-A3F7-26F5-6A68-4C2BCC69F0AF}"/>
              </a:ext>
            </a:extLst>
          </p:cNvPr>
          <p:cNvSpPr/>
          <p:nvPr/>
        </p:nvSpPr>
        <p:spPr>
          <a:xfrm>
            <a:off x="-150876" y="-101601"/>
            <a:ext cx="9445752" cy="5350256"/>
          </a:xfrm>
          <a:prstGeom prst="rect">
            <a:avLst/>
          </a:prstGeom>
          <a:solidFill>
            <a:srgbClr val="24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ECE48-9812-0F5D-A55B-CBD2E803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907" y="4800898"/>
            <a:ext cx="843026" cy="31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1EC0B-825B-143E-CD44-430BD375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73" y="4726793"/>
            <a:ext cx="843027" cy="496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0C13B2-A147-9323-ED16-89A3184C5376}"/>
              </a:ext>
            </a:extLst>
          </p:cNvPr>
          <p:cNvSpPr/>
          <p:nvPr/>
        </p:nvSpPr>
        <p:spPr>
          <a:xfrm>
            <a:off x="8233282" y="5156200"/>
            <a:ext cx="978408" cy="105155"/>
          </a:xfrm>
          <a:prstGeom prst="rect">
            <a:avLst/>
          </a:prstGeom>
          <a:solidFill>
            <a:srgbClr val="24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38EAD-AB89-4CF8-5DF3-3E0F06CFB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83" b="16438"/>
          <a:stretch/>
        </p:blipFill>
        <p:spPr>
          <a:xfrm>
            <a:off x="1988773" y="-101601"/>
            <a:ext cx="5166455" cy="53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6559"/>
      </p:ext>
    </p:extLst>
  </p:cSld>
  <p:clrMapOvr>
    <a:masterClrMapping/>
  </p:clrMapOvr>
</p:sld>
</file>

<file path=ppt/theme/theme1.xml><?xml version="1.0" encoding="utf-8"?>
<a:theme xmlns:a="http://schemas.openxmlformats.org/drawingml/2006/main" name="UNGE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GEI slides template" id="{488FE0E3-846F-A842-863A-28AA0E17B0E2}" vid="{A64FB08A-40E7-7E4A-921D-1907BD36D76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UNGEI</Template>
  <TotalTime>56</TotalTime>
  <Words>8</Words>
  <Application>Microsoft Macintosh PowerPoint</Application>
  <PresentationFormat>On-screen Show (16:9)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Nunito Sans</vt:lpstr>
      <vt:lpstr>Nunito Sans Black</vt:lpstr>
      <vt:lpstr>UNGEI</vt:lpstr>
      <vt:lpstr>Disney Screenplay Dialogue  broken down by gender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page</dc:title>
  <dc:creator>Jeyda Bicer</dc:creator>
  <cp:lastModifiedBy>Jeyda Bicer</cp:lastModifiedBy>
  <cp:revision>1</cp:revision>
  <dcterms:created xsi:type="dcterms:W3CDTF">2023-04-04T18:25:31Z</dcterms:created>
  <dcterms:modified xsi:type="dcterms:W3CDTF">2023-04-04T19:22:28Z</dcterms:modified>
</cp:coreProperties>
</file>