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76" r:id="rId3"/>
    <p:sldId id="295" r:id="rId4"/>
    <p:sldId id="321" r:id="rId5"/>
    <p:sldId id="303" r:id="rId6"/>
    <p:sldId id="322" r:id="rId7"/>
    <p:sldId id="27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5316C5-DADA-450B-89EA-109B0EE94153}" v="32" dt="2023-04-04T18:40:46.9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79" autoAdjust="0"/>
    <p:restoredTop sz="94660"/>
  </p:normalViewPr>
  <p:slideViewPr>
    <p:cSldViewPr snapToGrid="0">
      <p:cViewPr varScale="1">
        <p:scale>
          <a:sx n="62" d="100"/>
          <a:sy n="62" d="100"/>
        </p:scale>
        <p:origin x="800" y="5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a Gregory" userId="e9029240-1428-4fab-8863-aa5eee24a17a" providerId="ADAL" clId="{B65316C5-DADA-450B-89EA-109B0EE94153}"/>
    <pc:docChg chg="undo redo custSel addSld delSld modSld modMainMaster">
      <pc:chgData name="Laura Gregory" userId="e9029240-1428-4fab-8863-aa5eee24a17a" providerId="ADAL" clId="{B65316C5-DADA-450B-89EA-109B0EE94153}" dt="2023-04-04T18:40:46.963" v="310"/>
      <pc:docMkLst>
        <pc:docMk/>
      </pc:docMkLst>
      <pc:sldChg chg="addSp delSp modSp mod">
        <pc:chgData name="Laura Gregory" userId="e9029240-1428-4fab-8863-aa5eee24a17a" providerId="ADAL" clId="{B65316C5-DADA-450B-89EA-109B0EE94153}" dt="2023-04-04T18:39:27.461" v="309" actId="1076"/>
        <pc:sldMkLst>
          <pc:docMk/>
          <pc:sldMk cId="1127321739" sldId="256"/>
        </pc:sldMkLst>
        <pc:spChg chg="mod">
          <ac:chgData name="Laura Gregory" userId="e9029240-1428-4fab-8863-aa5eee24a17a" providerId="ADAL" clId="{B65316C5-DADA-450B-89EA-109B0EE94153}" dt="2023-04-04T17:54:50.258" v="35" actId="1076"/>
          <ac:spMkLst>
            <pc:docMk/>
            <pc:sldMk cId="1127321739" sldId="256"/>
            <ac:spMk id="3" creationId="{78F77CB7-A45A-4110-81C8-3D7473DB0C43}"/>
          </ac:spMkLst>
        </pc:spChg>
        <pc:picChg chg="add del mod">
          <ac:chgData name="Laura Gregory" userId="e9029240-1428-4fab-8863-aa5eee24a17a" providerId="ADAL" clId="{B65316C5-DADA-450B-89EA-109B0EE94153}" dt="2023-04-04T18:37:46.737" v="298" actId="478"/>
          <ac:picMkLst>
            <pc:docMk/>
            <pc:sldMk cId="1127321739" sldId="256"/>
            <ac:picMk id="4" creationId="{08E1A396-03C1-228D-12AF-846EC256366A}"/>
          </ac:picMkLst>
        </pc:picChg>
        <pc:picChg chg="add del">
          <ac:chgData name="Laura Gregory" userId="e9029240-1428-4fab-8863-aa5eee24a17a" providerId="ADAL" clId="{B65316C5-DADA-450B-89EA-109B0EE94153}" dt="2023-04-04T17:57:07.531" v="37" actId="478"/>
          <ac:picMkLst>
            <pc:docMk/>
            <pc:sldMk cId="1127321739" sldId="256"/>
            <ac:picMk id="7" creationId="{1002C6BB-9D1B-D3B9-859B-BDDA27C49529}"/>
          </ac:picMkLst>
        </pc:picChg>
        <pc:picChg chg="add mod">
          <ac:chgData name="Laura Gregory" userId="e9029240-1428-4fab-8863-aa5eee24a17a" providerId="ADAL" clId="{B65316C5-DADA-450B-89EA-109B0EE94153}" dt="2023-04-04T18:39:27.461" v="309" actId="1076"/>
          <ac:picMkLst>
            <pc:docMk/>
            <pc:sldMk cId="1127321739" sldId="256"/>
            <ac:picMk id="7" creationId="{14833BB7-8A2D-BB8D-F6B8-37A572D32429}"/>
          </ac:picMkLst>
        </pc:picChg>
        <pc:picChg chg="add del">
          <ac:chgData name="Laura Gregory" userId="e9029240-1428-4fab-8863-aa5eee24a17a" providerId="ADAL" clId="{B65316C5-DADA-450B-89EA-109B0EE94153}" dt="2023-04-04T17:57:20.133" v="39"/>
          <ac:picMkLst>
            <pc:docMk/>
            <pc:sldMk cId="1127321739" sldId="256"/>
            <ac:picMk id="8" creationId="{319CC644-3A7F-44FE-C289-379C3F1A3DBD}"/>
          </ac:picMkLst>
        </pc:picChg>
        <pc:picChg chg="add del">
          <ac:chgData name="Laura Gregory" userId="e9029240-1428-4fab-8863-aa5eee24a17a" providerId="ADAL" clId="{B65316C5-DADA-450B-89EA-109B0EE94153}" dt="2023-04-04T17:57:48.862" v="41"/>
          <ac:picMkLst>
            <pc:docMk/>
            <pc:sldMk cId="1127321739" sldId="256"/>
            <ac:picMk id="9" creationId="{B06211C7-31A5-7A5F-867A-DDED84436C3C}"/>
          </ac:picMkLst>
        </pc:picChg>
        <pc:picChg chg="add del mod">
          <ac:chgData name="Laura Gregory" userId="e9029240-1428-4fab-8863-aa5eee24a17a" providerId="ADAL" clId="{B65316C5-DADA-450B-89EA-109B0EE94153}" dt="2023-04-04T17:58:59.723" v="45" actId="478"/>
          <ac:picMkLst>
            <pc:docMk/>
            <pc:sldMk cId="1127321739" sldId="256"/>
            <ac:picMk id="10" creationId="{E4ACAA88-4DEC-CB89-1150-5C0C6E1FFFBC}"/>
          </ac:picMkLst>
        </pc:picChg>
        <pc:picChg chg="add del">
          <ac:chgData name="Laura Gregory" userId="e9029240-1428-4fab-8863-aa5eee24a17a" providerId="ADAL" clId="{B65316C5-DADA-450B-89EA-109B0EE94153}" dt="2023-04-04T17:59:12.483" v="47"/>
          <ac:picMkLst>
            <pc:docMk/>
            <pc:sldMk cId="1127321739" sldId="256"/>
            <ac:picMk id="11" creationId="{535CBCEB-3504-CEAE-772A-1CFA6A233FFE}"/>
          </ac:picMkLst>
        </pc:picChg>
        <pc:picChg chg="add del">
          <ac:chgData name="Laura Gregory" userId="e9029240-1428-4fab-8863-aa5eee24a17a" providerId="ADAL" clId="{B65316C5-DADA-450B-89EA-109B0EE94153}" dt="2023-04-04T18:03:24.021" v="173"/>
          <ac:picMkLst>
            <pc:docMk/>
            <pc:sldMk cId="1127321739" sldId="256"/>
            <ac:picMk id="12" creationId="{C87427CD-AF00-DDD8-E335-119AD62C89F7}"/>
          </ac:picMkLst>
        </pc:picChg>
        <pc:picChg chg="add del">
          <ac:chgData name="Laura Gregory" userId="e9029240-1428-4fab-8863-aa5eee24a17a" providerId="ADAL" clId="{B65316C5-DADA-450B-89EA-109B0EE94153}" dt="2023-04-04T18:07:59.609" v="209"/>
          <ac:picMkLst>
            <pc:docMk/>
            <pc:sldMk cId="1127321739" sldId="256"/>
            <ac:picMk id="13" creationId="{BEFD4192-1FF0-742E-B9C1-BA94DFBB702A}"/>
          </ac:picMkLst>
        </pc:picChg>
        <pc:picChg chg="add del">
          <ac:chgData name="Laura Gregory" userId="e9029240-1428-4fab-8863-aa5eee24a17a" providerId="ADAL" clId="{B65316C5-DADA-450B-89EA-109B0EE94153}" dt="2023-04-04T18:08:19.662" v="211" actId="478"/>
          <ac:picMkLst>
            <pc:docMk/>
            <pc:sldMk cId="1127321739" sldId="256"/>
            <ac:picMk id="14" creationId="{08CC7E3F-A22C-8245-6DF5-F3FA511E2737}"/>
          </ac:picMkLst>
        </pc:picChg>
        <pc:picChg chg="add del">
          <ac:chgData name="Laura Gregory" userId="e9029240-1428-4fab-8863-aa5eee24a17a" providerId="ADAL" clId="{B65316C5-DADA-450B-89EA-109B0EE94153}" dt="2023-04-04T18:08:36.842" v="213"/>
          <ac:picMkLst>
            <pc:docMk/>
            <pc:sldMk cId="1127321739" sldId="256"/>
            <ac:picMk id="15" creationId="{84A831B9-E703-7E45-D01D-8EE65852A5DD}"/>
          </ac:picMkLst>
        </pc:picChg>
      </pc:sldChg>
      <pc:sldChg chg="modAnim">
        <pc:chgData name="Laura Gregory" userId="e9029240-1428-4fab-8863-aa5eee24a17a" providerId="ADAL" clId="{B65316C5-DADA-450B-89EA-109B0EE94153}" dt="2023-04-04T18:40:46.963" v="310"/>
        <pc:sldMkLst>
          <pc:docMk/>
          <pc:sldMk cId="260955865" sldId="275"/>
        </pc:sldMkLst>
      </pc:sldChg>
      <pc:sldChg chg="addSp delSp modSp mod">
        <pc:chgData name="Laura Gregory" userId="e9029240-1428-4fab-8863-aa5eee24a17a" providerId="ADAL" clId="{B65316C5-DADA-450B-89EA-109B0EE94153}" dt="2023-04-04T18:01:24.787" v="50" actId="21"/>
        <pc:sldMkLst>
          <pc:docMk/>
          <pc:sldMk cId="102087724" sldId="276"/>
        </pc:sldMkLst>
        <pc:picChg chg="add del mod">
          <ac:chgData name="Laura Gregory" userId="e9029240-1428-4fab-8863-aa5eee24a17a" providerId="ADAL" clId="{B65316C5-DADA-450B-89EA-109B0EE94153}" dt="2023-04-04T18:01:24.787" v="50" actId="21"/>
          <ac:picMkLst>
            <pc:docMk/>
            <pc:sldMk cId="102087724" sldId="276"/>
            <ac:picMk id="2" creationId="{4CF56852-10CE-878C-2658-19213E75BD68}"/>
          </ac:picMkLst>
        </pc:picChg>
      </pc:sldChg>
      <pc:sldChg chg="del">
        <pc:chgData name="Laura Gregory" userId="e9029240-1428-4fab-8863-aa5eee24a17a" providerId="ADAL" clId="{B65316C5-DADA-450B-89EA-109B0EE94153}" dt="2023-04-04T14:24:43.895" v="2" actId="47"/>
        <pc:sldMkLst>
          <pc:docMk/>
          <pc:sldMk cId="1475178914" sldId="293"/>
        </pc:sldMkLst>
      </pc:sldChg>
      <pc:sldChg chg="add del">
        <pc:chgData name="Laura Gregory" userId="e9029240-1428-4fab-8863-aa5eee24a17a" providerId="ADAL" clId="{B65316C5-DADA-450B-89EA-109B0EE94153}" dt="2023-04-04T17:50:39.955" v="23" actId="47"/>
        <pc:sldMkLst>
          <pc:docMk/>
          <pc:sldMk cId="939364363" sldId="294"/>
        </pc:sldMkLst>
      </pc:sldChg>
      <pc:sldChg chg="delSp mod">
        <pc:chgData name="Laura Gregory" userId="e9029240-1428-4fab-8863-aa5eee24a17a" providerId="ADAL" clId="{B65316C5-DADA-450B-89EA-109B0EE94153}" dt="2023-04-04T18:38:54.201" v="308" actId="478"/>
        <pc:sldMkLst>
          <pc:docMk/>
          <pc:sldMk cId="159059531" sldId="295"/>
        </pc:sldMkLst>
        <pc:spChg chg="del">
          <ac:chgData name="Laura Gregory" userId="e9029240-1428-4fab-8863-aa5eee24a17a" providerId="ADAL" clId="{B65316C5-DADA-450B-89EA-109B0EE94153}" dt="2023-04-04T18:38:54.201" v="308" actId="478"/>
          <ac:spMkLst>
            <pc:docMk/>
            <pc:sldMk cId="159059531" sldId="295"/>
            <ac:spMk id="9" creationId="{C88400AA-9847-4E77-9A67-AA133A9B31CC}"/>
          </ac:spMkLst>
        </pc:spChg>
      </pc:sldChg>
      <pc:sldChg chg="del">
        <pc:chgData name="Laura Gregory" userId="e9029240-1428-4fab-8863-aa5eee24a17a" providerId="ADAL" clId="{B65316C5-DADA-450B-89EA-109B0EE94153}" dt="2023-04-04T14:25:42.849" v="3" actId="47"/>
        <pc:sldMkLst>
          <pc:docMk/>
          <pc:sldMk cId="4198220904" sldId="297"/>
        </pc:sldMkLst>
      </pc:sldChg>
      <pc:sldChg chg="del">
        <pc:chgData name="Laura Gregory" userId="e9029240-1428-4fab-8863-aa5eee24a17a" providerId="ADAL" clId="{B65316C5-DADA-450B-89EA-109B0EE94153}" dt="2023-04-04T15:34:44.471" v="19" actId="47"/>
        <pc:sldMkLst>
          <pc:docMk/>
          <pc:sldMk cId="2895123051" sldId="298"/>
        </pc:sldMkLst>
      </pc:sldChg>
      <pc:sldChg chg="del">
        <pc:chgData name="Laura Gregory" userId="e9029240-1428-4fab-8863-aa5eee24a17a" providerId="ADAL" clId="{B65316C5-DADA-450B-89EA-109B0EE94153}" dt="2023-04-04T15:30:10.804" v="7" actId="47"/>
        <pc:sldMkLst>
          <pc:docMk/>
          <pc:sldMk cId="4221345067" sldId="299"/>
        </pc:sldMkLst>
      </pc:sldChg>
      <pc:sldChg chg="del">
        <pc:chgData name="Laura Gregory" userId="e9029240-1428-4fab-8863-aa5eee24a17a" providerId="ADAL" clId="{B65316C5-DADA-450B-89EA-109B0EE94153}" dt="2023-04-04T15:30:13.018" v="8" actId="47"/>
        <pc:sldMkLst>
          <pc:docMk/>
          <pc:sldMk cId="3394811002" sldId="302"/>
        </pc:sldMkLst>
      </pc:sldChg>
      <pc:sldChg chg="addSp delSp modSp mod">
        <pc:chgData name="Laura Gregory" userId="e9029240-1428-4fab-8863-aa5eee24a17a" providerId="ADAL" clId="{B65316C5-DADA-450B-89EA-109B0EE94153}" dt="2023-04-04T18:18:19.086" v="294" actId="255"/>
        <pc:sldMkLst>
          <pc:docMk/>
          <pc:sldMk cId="1422655413" sldId="303"/>
        </pc:sldMkLst>
        <pc:spChg chg="add del mod">
          <ac:chgData name="Laura Gregory" userId="e9029240-1428-4fab-8863-aa5eee24a17a" providerId="ADAL" clId="{B65316C5-DADA-450B-89EA-109B0EE94153}" dt="2023-04-04T18:06:18.279" v="191" actId="21"/>
          <ac:spMkLst>
            <pc:docMk/>
            <pc:sldMk cId="1422655413" sldId="303"/>
            <ac:spMk id="2" creationId="{03FBB44E-A2D6-55F1-9BB2-7101782FBF15}"/>
          </ac:spMkLst>
        </pc:spChg>
        <pc:spChg chg="mod">
          <ac:chgData name="Laura Gregory" userId="e9029240-1428-4fab-8863-aa5eee24a17a" providerId="ADAL" clId="{B65316C5-DADA-450B-89EA-109B0EE94153}" dt="2023-04-04T18:18:19.086" v="294" actId="255"/>
          <ac:spMkLst>
            <pc:docMk/>
            <pc:sldMk cId="1422655413" sldId="303"/>
            <ac:spMk id="5" creationId="{D9901808-A1A6-44AF-AC86-7C9941FEBB77}"/>
          </ac:spMkLst>
        </pc:spChg>
        <pc:spChg chg="mod">
          <ac:chgData name="Laura Gregory" userId="e9029240-1428-4fab-8863-aa5eee24a17a" providerId="ADAL" clId="{B65316C5-DADA-450B-89EA-109B0EE94153}" dt="2023-04-04T15:33:29.490" v="17" actId="1076"/>
          <ac:spMkLst>
            <pc:docMk/>
            <pc:sldMk cId="1422655413" sldId="303"/>
            <ac:spMk id="12" creationId="{D9CEDF0E-8FE7-41F1-BBE2-CFCECB4F60E0}"/>
          </ac:spMkLst>
        </pc:spChg>
        <pc:spChg chg="mod">
          <ac:chgData name="Laura Gregory" userId="e9029240-1428-4fab-8863-aa5eee24a17a" providerId="ADAL" clId="{B65316C5-DADA-450B-89EA-109B0EE94153}" dt="2023-04-04T15:33:29.490" v="17" actId="1076"/>
          <ac:spMkLst>
            <pc:docMk/>
            <pc:sldMk cId="1422655413" sldId="303"/>
            <ac:spMk id="14" creationId="{4BFC4796-C8CF-4A41-8011-E0B9ADFC429C}"/>
          </ac:spMkLst>
        </pc:spChg>
        <pc:spChg chg="mod">
          <ac:chgData name="Laura Gregory" userId="e9029240-1428-4fab-8863-aa5eee24a17a" providerId="ADAL" clId="{B65316C5-DADA-450B-89EA-109B0EE94153}" dt="2023-04-04T15:33:29.490" v="17" actId="1076"/>
          <ac:spMkLst>
            <pc:docMk/>
            <pc:sldMk cId="1422655413" sldId="303"/>
            <ac:spMk id="17" creationId="{8AD5FB30-0C72-4177-89ED-2BF9CE099AC3}"/>
          </ac:spMkLst>
        </pc:spChg>
        <pc:spChg chg="mod">
          <ac:chgData name="Laura Gregory" userId="e9029240-1428-4fab-8863-aa5eee24a17a" providerId="ADAL" clId="{B65316C5-DADA-450B-89EA-109B0EE94153}" dt="2023-04-04T15:33:29.490" v="17" actId="1076"/>
          <ac:spMkLst>
            <pc:docMk/>
            <pc:sldMk cId="1422655413" sldId="303"/>
            <ac:spMk id="18" creationId="{5B26DEAB-C3F0-467B-A2F5-5051E2F54DC8}"/>
          </ac:spMkLst>
        </pc:spChg>
        <pc:spChg chg="mod">
          <ac:chgData name="Laura Gregory" userId="e9029240-1428-4fab-8863-aa5eee24a17a" providerId="ADAL" clId="{B65316C5-DADA-450B-89EA-109B0EE94153}" dt="2023-04-04T15:33:29.490" v="17" actId="1076"/>
          <ac:spMkLst>
            <pc:docMk/>
            <pc:sldMk cId="1422655413" sldId="303"/>
            <ac:spMk id="21" creationId="{65D00B00-215E-42DD-9501-C51D538E2D1B}"/>
          </ac:spMkLst>
        </pc:spChg>
        <pc:spChg chg="mod">
          <ac:chgData name="Laura Gregory" userId="e9029240-1428-4fab-8863-aa5eee24a17a" providerId="ADAL" clId="{B65316C5-DADA-450B-89EA-109B0EE94153}" dt="2023-04-04T15:33:29.490" v="17" actId="1076"/>
          <ac:spMkLst>
            <pc:docMk/>
            <pc:sldMk cId="1422655413" sldId="303"/>
            <ac:spMk id="22" creationId="{63B49A8E-4EC7-4B18-847C-0B1C8AC197AB}"/>
          </ac:spMkLst>
        </pc:spChg>
        <pc:spChg chg="mod">
          <ac:chgData name="Laura Gregory" userId="e9029240-1428-4fab-8863-aa5eee24a17a" providerId="ADAL" clId="{B65316C5-DADA-450B-89EA-109B0EE94153}" dt="2023-04-04T15:33:29.490" v="17" actId="1076"/>
          <ac:spMkLst>
            <pc:docMk/>
            <pc:sldMk cId="1422655413" sldId="303"/>
            <ac:spMk id="23" creationId="{D4CF94F2-C633-4E4F-8EB4-B5FC315DF3C8}"/>
          </ac:spMkLst>
        </pc:spChg>
        <pc:spChg chg="mod">
          <ac:chgData name="Laura Gregory" userId="e9029240-1428-4fab-8863-aa5eee24a17a" providerId="ADAL" clId="{B65316C5-DADA-450B-89EA-109B0EE94153}" dt="2023-04-04T15:33:39.113" v="18" actId="1076"/>
          <ac:spMkLst>
            <pc:docMk/>
            <pc:sldMk cId="1422655413" sldId="303"/>
            <ac:spMk id="24" creationId="{4FF86E7D-542D-4264-88EC-BFB4B8D58FA3}"/>
          </ac:spMkLst>
        </pc:spChg>
        <pc:spChg chg="mod">
          <ac:chgData name="Laura Gregory" userId="e9029240-1428-4fab-8863-aa5eee24a17a" providerId="ADAL" clId="{B65316C5-DADA-450B-89EA-109B0EE94153}" dt="2023-04-04T15:33:29.490" v="17" actId="1076"/>
          <ac:spMkLst>
            <pc:docMk/>
            <pc:sldMk cId="1422655413" sldId="303"/>
            <ac:spMk id="25" creationId="{7C4C876B-E558-43AB-BA3C-ACA18909FD8B}"/>
          </ac:spMkLst>
        </pc:spChg>
        <pc:spChg chg="mod">
          <ac:chgData name="Laura Gregory" userId="e9029240-1428-4fab-8863-aa5eee24a17a" providerId="ADAL" clId="{B65316C5-DADA-450B-89EA-109B0EE94153}" dt="2023-04-04T15:33:29.490" v="17" actId="1076"/>
          <ac:spMkLst>
            <pc:docMk/>
            <pc:sldMk cId="1422655413" sldId="303"/>
            <ac:spMk id="26" creationId="{AE21ABFE-50E1-4BA2-BD7E-92F7E6B9622A}"/>
          </ac:spMkLst>
        </pc:spChg>
        <pc:graphicFrameChg chg="del">
          <ac:chgData name="Laura Gregory" userId="e9029240-1428-4fab-8863-aa5eee24a17a" providerId="ADAL" clId="{B65316C5-DADA-450B-89EA-109B0EE94153}" dt="2023-04-04T15:33:06.638" v="14" actId="478"/>
          <ac:graphicFrameMkLst>
            <pc:docMk/>
            <pc:sldMk cId="1422655413" sldId="303"/>
            <ac:graphicFrameMk id="10" creationId="{701D6413-EE6A-4237-A745-3F0066AF30B6}"/>
          </ac:graphicFrameMkLst>
        </pc:graphicFrameChg>
        <pc:picChg chg="mod">
          <ac:chgData name="Laura Gregory" userId="e9029240-1428-4fab-8863-aa5eee24a17a" providerId="ADAL" clId="{B65316C5-DADA-450B-89EA-109B0EE94153}" dt="2023-04-04T15:33:29.490" v="17" actId="1076"/>
          <ac:picMkLst>
            <pc:docMk/>
            <pc:sldMk cId="1422655413" sldId="303"/>
            <ac:picMk id="16" creationId="{1C6211C0-7291-4E8F-BA9C-A4EAFA7884D4}"/>
          </ac:picMkLst>
        </pc:picChg>
        <pc:picChg chg="mod">
          <ac:chgData name="Laura Gregory" userId="e9029240-1428-4fab-8863-aa5eee24a17a" providerId="ADAL" clId="{B65316C5-DADA-450B-89EA-109B0EE94153}" dt="2023-04-04T15:33:29.490" v="17" actId="1076"/>
          <ac:picMkLst>
            <pc:docMk/>
            <pc:sldMk cId="1422655413" sldId="303"/>
            <ac:picMk id="28" creationId="{E5A5F5BE-F33B-4CBC-B52B-E648C06392D2}"/>
          </ac:picMkLst>
        </pc:picChg>
        <pc:picChg chg="mod">
          <ac:chgData name="Laura Gregory" userId="e9029240-1428-4fab-8863-aa5eee24a17a" providerId="ADAL" clId="{B65316C5-DADA-450B-89EA-109B0EE94153}" dt="2023-04-04T15:33:29.490" v="17" actId="1076"/>
          <ac:picMkLst>
            <pc:docMk/>
            <pc:sldMk cId="1422655413" sldId="303"/>
            <ac:picMk id="30" creationId="{F8D0DFDA-C043-4CF4-925B-D8C653230E0E}"/>
          </ac:picMkLst>
        </pc:picChg>
        <pc:picChg chg="mod">
          <ac:chgData name="Laura Gregory" userId="e9029240-1428-4fab-8863-aa5eee24a17a" providerId="ADAL" clId="{B65316C5-DADA-450B-89EA-109B0EE94153}" dt="2023-04-04T15:33:29.490" v="17" actId="1076"/>
          <ac:picMkLst>
            <pc:docMk/>
            <pc:sldMk cId="1422655413" sldId="303"/>
            <ac:picMk id="32" creationId="{B1B11F77-796D-4D50-90A0-718CBA093B78}"/>
          </ac:picMkLst>
        </pc:picChg>
        <pc:picChg chg="mod">
          <ac:chgData name="Laura Gregory" userId="e9029240-1428-4fab-8863-aa5eee24a17a" providerId="ADAL" clId="{B65316C5-DADA-450B-89EA-109B0EE94153}" dt="2023-04-04T15:33:29.490" v="17" actId="1076"/>
          <ac:picMkLst>
            <pc:docMk/>
            <pc:sldMk cId="1422655413" sldId="303"/>
            <ac:picMk id="34" creationId="{511F67BA-6B4E-419D-983E-6C7BE1C21C75}"/>
          </ac:picMkLst>
        </pc:picChg>
      </pc:sldChg>
      <pc:sldChg chg="del">
        <pc:chgData name="Laura Gregory" userId="e9029240-1428-4fab-8863-aa5eee24a17a" providerId="ADAL" clId="{B65316C5-DADA-450B-89EA-109B0EE94153}" dt="2023-04-04T17:50:37.653" v="22" actId="47"/>
        <pc:sldMkLst>
          <pc:docMk/>
          <pc:sldMk cId="1462634558" sldId="304"/>
        </pc:sldMkLst>
      </pc:sldChg>
      <pc:sldChg chg="del">
        <pc:chgData name="Laura Gregory" userId="e9029240-1428-4fab-8863-aa5eee24a17a" providerId="ADAL" clId="{B65316C5-DADA-450B-89EA-109B0EE94153}" dt="2023-04-04T15:32:53.588" v="13" actId="47"/>
        <pc:sldMkLst>
          <pc:docMk/>
          <pc:sldMk cId="1223919239" sldId="305"/>
        </pc:sldMkLst>
      </pc:sldChg>
      <pc:sldChg chg="addSp delSp modSp del mod">
        <pc:chgData name="Laura Gregory" userId="e9029240-1428-4fab-8863-aa5eee24a17a" providerId="ADAL" clId="{B65316C5-DADA-450B-89EA-109B0EE94153}" dt="2023-04-04T18:17:24.356" v="290" actId="47"/>
        <pc:sldMkLst>
          <pc:docMk/>
          <pc:sldMk cId="1431675401" sldId="307"/>
        </pc:sldMkLst>
        <pc:spChg chg="add mod ord">
          <ac:chgData name="Laura Gregory" userId="e9029240-1428-4fab-8863-aa5eee24a17a" providerId="ADAL" clId="{B65316C5-DADA-450B-89EA-109B0EE94153}" dt="2023-04-04T18:09:53.783" v="217" actId="164"/>
          <ac:spMkLst>
            <pc:docMk/>
            <pc:sldMk cId="1431675401" sldId="307"/>
            <ac:spMk id="2" creationId="{23B41EB9-4290-F5AD-7660-770A871FCE71}"/>
          </ac:spMkLst>
        </pc:spChg>
        <pc:spChg chg="del mod">
          <ac:chgData name="Laura Gregory" userId="e9029240-1428-4fab-8863-aa5eee24a17a" providerId="ADAL" clId="{B65316C5-DADA-450B-89EA-109B0EE94153}" dt="2023-04-04T18:09:55.571" v="218" actId="478"/>
          <ac:spMkLst>
            <pc:docMk/>
            <pc:sldMk cId="1431675401" sldId="307"/>
            <ac:spMk id="8" creationId="{B00EC1D3-2391-4DB2-9BE7-5A39FB0FD569}"/>
          </ac:spMkLst>
        </pc:spChg>
        <pc:spChg chg="mod">
          <ac:chgData name="Laura Gregory" userId="e9029240-1428-4fab-8863-aa5eee24a17a" providerId="ADAL" clId="{B65316C5-DADA-450B-89EA-109B0EE94153}" dt="2023-04-04T18:10:20.422" v="223" actId="404"/>
          <ac:spMkLst>
            <pc:docMk/>
            <pc:sldMk cId="1431675401" sldId="307"/>
            <ac:spMk id="9" creationId="{A9B232EE-8E08-451F-A1D3-4EC33DE9B879}"/>
          </ac:spMkLst>
        </pc:spChg>
        <pc:spChg chg="mod">
          <ac:chgData name="Laura Gregory" userId="e9029240-1428-4fab-8863-aa5eee24a17a" providerId="ADAL" clId="{B65316C5-DADA-450B-89EA-109B0EE94153}" dt="2023-04-04T18:13:21.649" v="245" actId="164"/>
          <ac:spMkLst>
            <pc:docMk/>
            <pc:sldMk cId="1431675401" sldId="307"/>
            <ac:spMk id="10" creationId="{AC453A8D-33CD-4659-8E62-F6B6617C8237}"/>
          </ac:spMkLst>
        </pc:spChg>
        <pc:spChg chg="mod">
          <ac:chgData name="Laura Gregory" userId="e9029240-1428-4fab-8863-aa5eee24a17a" providerId="ADAL" clId="{B65316C5-DADA-450B-89EA-109B0EE94153}" dt="2023-04-04T18:13:25.766" v="247" actId="404"/>
          <ac:spMkLst>
            <pc:docMk/>
            <pc:sldMk cId="1431675401" sldId="307"/>
            <ac:spMk id="11" creationId="{E028A737-EEA4-49EA-8680-2BA084E904E8}"/>
          </ac:spMkLst>
        </pc:spChg>
        <pc:spChg chg="mod">
          <ac:chgData name="Laura Gregory" userId="e9029240-1428-4fab-8863-aa5eee24a17a" providerId="ADAL" clId="{B65316C5-DADA-450B-89EA-109B0EE94153}" dt="2023-04-04T18:13:11.985" v="244" actId="164"/>
          <ac:spMkLst>
            <pc:docMk/>
            <pc:sldMk cId="1431675401" sldId="307"/>
            <ac:spMk id="12" creationId="{E3F9A4AF-11A5-4462-B1D8-35DE1DE09927}"/>
          </ac:spMkLst>
        </pc:spChg>
        <pc:spChg chg="mod">
          <ac:chgData name="Laura Gregory" userId="e9029240-1428-4fab-8863-aa5eee24a17a" providerId="ADAL" clId="{B65316C5-DADA-450B-89EA-109B0EE94153}" dt="2023-04-04T18:14:16.309" v="263" actId="404"/>
          <ac:spMkLst>
            <pc:docMk/>
            <pc:sldMk cId="1431675401" sldId="307"/>
            <ac:spMk id="13" creationId="{B46789FD-52F8-4964-9123-19EBB52084A7}"/>
          </ac:spMkLst>
        </pc:spChg>
        <pc:spChg chg="mod">
          <ac:chgData name="Laura Gregory" userId="e9029240-1428-4fab-8863-aa5eee24a17a" providerId="ADAL" clId="{B65316C5-DADA-450B-89EA-109B0EE94153}" dt="2023-04-04T18:12:57.377" v="243" actId="164"/>
          <ac:spMkLst>
            <pc:docMk/>
            <pc:sldMk cId="1431675401" sldId="307"/>
            <ac:spMk id="14" creationId="{14D9778B-982F-4C6B-A257-BF87B3374F64}"/>
          </ac:spMkLst>
        </pc:spChg>
        <pc:spChg chg="mod">
          <ac:chgData name="Laura Gregory" userId="e9029240-1428-4fab-8863-aa5eee24a17a" providerId="ADAL" clId="{B65316C5-DADA-450B-89EA-109B0EE94153}" dt="2023-04-04T18:14:41.472" v="270" actId="1076"/>
          <ac:spMkLst>
            <pc:docMk/>
            <pc:sldMk cId="1431675401" sldId="307"/>
            <ac:spMk id="15" creationId="{635706A2-239C-41DC-9D5E-3C1F374F1481}"/>
          </ac:spMkLst>
        </pc:spChg>
        <pc:grpChg chg="add mod">
          <ac:chgData name="Laura Gregory" userId="e9029240-1428-4fab-8863-aa5eee24a17a" providerId="ADAL" clId="{B65316C5-DADA-450B-89EA-109B0EE94153}" dt="2023-04-04T18:10:48.391" v="228" actId="1076"/>
          <ac:grpSpMkLst>
            <pc:docMk/>
            <pc:sldMk cId="1431675401" sldId="307"/>
            <ac:grpSpMk id="3" creationId="{0905E9A1-EC24-7AFC-A3C8-11079153CA6A}"/>
          </ac:grpSpMkLst>
        </pc:grpChg>
        <pc:grpChg chg="add del mod">
          <ac:chgData name="Laura Gregory" userId="e9029240-1428-4fab-8863-aa5eee24a17a" providerId="ADAL" clId="{B65316C5-DADA-450B-89EA-109B0EE94153}" dt="2023-04-04T18:15:00.092" v="274" actId="21"/>
          <ac:grpSpMkLst>
            <pc:docMk/>
            <pc:sldMk cId="1431675401" sldId="307"/>
            <ac:grpSpMk id="6" creationId="{1982CACC-2D29-564C-0963-BAA3B3AA7FCF}"/>
          </ac:grpSpMkLst>
        </pc:grpChg>
        <pc:grpChg chg="add del mod">
          <ac:chgData name="Laura Gregory" userId="e9029240-1428-4fab-8863-aa5eee24a17a" providerId="ADAL" clId="{B65316C5-DADA-450B-89EA-109B0EE94153}" dt="2023-04-04T18:14:27.527" v="265" actId="21"/>
          <ac:grpSpMkLst>
            <pc:docMk/>
            <pc:sldMk cId="1431675401" sldId="307"/>
            <ac:grpSpMk id="7" creationId="{EF294A3D-0E06-26BB-6A32-6672976C4D09}"/>
          </ac:grpSpMkLst>
        </pc:grpChg>
        <pc:grpChg chg="add del mod">
          <ac:chgData name="Laura Gregory" userId="e9029240-1428-4fab-8863-aa5eee24a17a" providerId="ADAL" clId="{B65316C5-DADA-450B-89EA-109B0EE94153}" dt="2023-04-04T18:13:57.609" v="255" actId="21"/>
          <ac:grpSpMkLst>
            <pc:docMk/>
            <pc:sldMk cId="1431675401" sldId="307"/>
            <ac:grpSpMk id="16" creationId="{B1B0343C-167F-DC35-BE25-D503837E21A4}"/>
          </ac:grpSpMkLst>
        </pc:grpChg>
        <pc:picChg chg="mod">
          <ac:chgData name="Laura Gregory" userId="e9029240-1428-4fab-8863-aa5eee24a17a" providerId="ADAL" clId="{B65316C5-DADA-450B-89EA-109B0EE94153}" dt="2023-04-04T18:13:21.649" v="245" actId="164"/>
          <ac:picMkLst>
            <pc:docMk/>
            <pc:sldMk cId="1431675401" sldId="307"/>
            <ac:picMk id="21" creationId="{8A4143A2-B446-4D26-A9DA-E1336FDFD53F}"/>
          </ac:picMkLst>
        </pc:picChg>
        <pc:picChg chg="mod">
          <ac:chgData name="Laura Gregory" userId="e9029240-1428-4fab-8863-aa5eee24a17a" providerId="ADAL" clId="{B65316C5-DADA-450B-89EA-109B0EE94153}" dt="2023-04-04T18:13:11.985" v="244" actId="164"/>
          <ac:picMkLst>
            <pc:docMk/>
            <pc:sldMk cId="1431675401" sldId="307"/>
            <ac:picMk id="22" creationId="{820930D4-1EA0-428F-A83A-B0401301D595}"/>
          </ac:picMkLst>
        </pc:picChg>
        <pc:picChg chg="mod">
          <ac:chgData name="Laura Gregory" userId="e9029240-1428-4fab-8863-aa5eee24a17a" providerId="ADAL" clId="{B65316C5-DADA-450B-89EA-109B0EE94153}" dt="2023-04-04T18:12:57.377" v="243" actId="164"/>
          <ac:picMkLst>
            <pc:docMk/>
            <pc:sldMk cId="1431675401" sldId="307"/>
            <ac:picMk id="24" creationId="{59B8796B-71A7-4806-BB04-A8F23301DC09}"/>
          </ac:picMkLst>
        </pc:picChg>
        <pc:picChg chg="mod">
          <ac:chgData name="Laura Gregory" userId="e9029240-1428-4fab-8863-aa5eee24a17a" providerId="ADAL" clId="{B65316C5-DADA-450B-89EA-109B0EE94153}" dt="2023-04-04T18:09:53.783" v="217" actId="164"/>
          <ac:picMkLst>
            <pc:docMk/>
            <pc:sldMk cId="1431675401" sldId="307"/>
            <ac:picMk id="26" creationId="{47108C6B-DAF8-4AD6-964E-394FB93E580B}"/>
          </ac:picMkLst>
        </pc:picChg>
      </pc:sldChg>
      <pc:sldChg chg="del">
        <pc:chgData name="Laura Gregory" userId="e9029240-1428-4fab-8863-aa5eee24a17a" providerId="ADAL" clId="{B65316C5-DADA-450B-89EA-109B0EE94153}" dt="2023-04-04T15:31:10.005" v="10" actId="47"/>
        <pc:sldMkLst>
          <pc:docMk/>
          <pc:sldMk cId="2231918778" sldId="308"/>
        </pc:sldMkLst>
      </pc:sldChg>
      <pc:sldChg chg="del">
        <pc:chgData name="Laura Gregory" userId="e9029240-1428-4fab-8863-aa5eee24a17a" providerId="ADAL" clId="{B65316C5-DADA-450B-89EA-109B0EE94153}" dt="2023-04-04T14:21:04.500" v="0" actId="47"/>
        <pc:sldMkLst>
          <pc:docMk/>
          <pc:sldMk cId="417690536" sldId="309"/>
        </pc:sldMkLst>
      </pc:sldChg>
      <pc:sldChg chg="del">
        <pc:chgData name="Laura Gregory" userId="e9029240-1428-4fab-8863-aa5eee24a17a" providerId="ADAL" clId="{B65316C5-DADA-450B-89EA-109B0EE94153}" dt="2023-04-04T14:21:06.089" v="1" actId="47"/>
        <pc:sldMkLst>
          <pc:docMk/>
          <pc:sldMk cId="3477371141" sldId="314"/>
        </pc:sldMkLst>
      </pc:sldChg>
      <pc:sldChg chg="del">
        <pc:chgData name="Laura Gregory" userId="e9029240-1428-4fab-8863-aa5eee24a17a" providerId="ADAL" clId="{B65316C5-DADA-450B-89EA-109B0EE94153}" dt="2023-04-04T15:24:04.222" v="4" actId="47"/>
        <pc:sldMkLst>
          <pc:docMk/>
          <pc:sldMk cId="1817528597" sldId="315"/>
        </pc:sldMkLst>
      </pc:sldChg>
      <pc:sldChg chg="del">
        <pc:chgData name="Laura Gregory" userId="e9029240-1428-4fab-8863-aa5eee24a17a" providerId="ADAL" clId="{B65316C5-DADA-450B-89EA-109B0EE94153}" dt="2023-04-04T15:25:12.169" v="6" actId="47"/>
        <pc:sldMkLst>
          <pc:docMk/>
          <pc:sldMk cId="2340890459" sldId="316"/>
        </pc:sldMkLst>
      </pc:sldChg>
      <pc:sldChg chg="del">
        <pc:chgData name="Laura Gregory" userId="e9029240-1428-4fab-8863-aa5eee24a17a" providerId="ADAL" clId="{B65316C5-DADA-450B-89EA-109B0EE94153}" dt="2023-04-04T15:30:15.900" v="9" actId="47"/>
        <pc:sldMkLst>
          <pc:docMk/>
          <pc:sldMk cId="759995893" sldId="317"/>
        </pc:sldMkLst>
      </pc:sldChg>
      <pc:sldChg chg="del">
        <pc:chgData name="Laura Gregory" userId="e9029240-1428-4fab-8863-aa5eee24a17a" providerId="ADAL" clId="{B65316C5-DADA-450B-89EA-109B0EE94153}" dt="2023-04-04T15:31:14.521" v="11" actId="47"/>
        <pc:sldMkLst>
          <pc:docMk/>
          <pc:sldMk cId="3100125080" sldId="318"/>
        </pc:sldMkLst>
      </pc:sldChg>
      <pc:sldChg chg="del">
        <pc:chgData name="Laura Gregory" userId="e9029240-1428-4fab-8863-aa5eee24a17a" providerId="ADAL" clId="{B65316C5-DADA-450B-89EA-109B0EE94153}" dt="2023-04-04T15:24:46.846" v="5" actId="47"/>
        <pc:sldMkLst>
          <pc:docMk/>
          <pc:sldMk cId="3642352806" sldId="320"/>
        </pc:sldMkLst>
      </pc:sldChg>
      <pc:sldChg chg="modSp mod">
        <pc:chgData name="Laura Gregory" userId="e9029240-1428-4fab-8863-aa5eee24a17a" providerId="ADAL" clId="{B65316C5-DADA-450B-89EA-109B0EE94153}" dt="2023-04-04T18:18:28.039" v="295" actId="255"/>
        <pc:sldMkLst>
          <pc:docMk/>
          <pc:sldMk cId="411900983" sldId="321"/>
        </pc:sldMkLst>
        <pc:spChg chg="mod">
          <ac:chgData name="Laura Gregory" userId="e9029240-1428-4fab-8863-aa5eee24a17a" providerId="ADAL" clId="{B65316C5-DADA-450B-89EA-109B0EE94153}" dt="2023-04-04T18:18:28.039" v="295" actId="255"/>
          <ac:spMkLst>
            <pc:docMk/>
            <pc:sldMk cId="411900983" sldId="321"/>
            <ac:spMk id="27" creationId="{5E28E578-B3D7-4B2A-866D-B920FC66D1BD}"/>
          </ac:spMkLst>
        </pc:spChg>
      </pc:sldChg>
      <pc:sldChg chg="addSp delSp modSp add mod">
        <pc:chgData name="Laura Gregory" userId="e9029240-1428-4fab-8863-aa5eee24a17a" providerId="ADAL" clId="{B65316C5-DADA-450B-89EA-109B0EE94153}" dt="2023-04-04T18:17:06.979" v="289" actId="1076"/>
        <pc:sldMkLst>
          <pc:docMk/>
          <pc:sldMk cId="1006031317" sldId="322"/>
        </pc:sldMkLst>
        <pc:spChg chg="mod">
          <ac:chgData name="Laura Gregory" userId="e9029240-1428-4fab-8863-aa5eee24a17a" providerId="ADAL" clId="{B65316C5-DADA-450B-89EA-109B0EE94153}" dt="2023-04-04T18:13:43.107" v="251"/>
          <ac:spMkLst>
            <pc:docMk/>
            <pc:sldMk cId="1006031317" sldId="322"/>
            <ac:spMk id="3" creationId="{B777D88B-F62B-2DBC-B46E-F37D592FEB98}"/>
          </ac:spMkLst>
        </pc:spChg>
        <pc:spChg chg="mod">
          <ac:chgData name="Laura Gregory" userId="e9029240-1428-4fab-8863-aa5eee24a17a" providerId="ADAL" clId="{B65316C5-DADA-450B-89EA-109B0EE94153}" dt="2023-04-04T18:10:11.148" v="221" actId="27636"/>
          <ac:spMkLst>
            <pc:docMk/>
            <pc:sldMk cId="1006031317" sldId="322"/>
            <ac:spMk id="5" creationId="{D9901808-A1A6-44AF-AC86-7C9941FEBB77}"/>
          </ac:spMkLst>
        </pc:spChg>
        <pc:spChg chg="mod">
          <ac:chgData name="Laura Gregory" userId="e9029240-1428-4fab-8863-aa5eee24a17a" providerId="ADAL" clId="{B65316C5-DADA-450B-89EA-109B0EE94153}" dt="2023-04-04T18:13:59.375" v="256"/>
          <ac:spMkLst>
            <pc:docMk/>
            <pc:sldMk cId="1006031317" sldId="322"/>
            <ac:spMk id="8" creationId="{ECDDCBA9-C770-765D-A04D-14E54C581544}"/>
          </ac:spMkLst>
        </pc:spChg>
        <pc:spChg chg="mod">
          <ac:chgData name="Laura Gregory" userId="e9029240-1428-4fab-8863-aa5eee24a17a" providerId="ADAL" clId="{B65316C5-DADA-450B-89EA-109B0EE94153}" dt="2023-04-04T18:14:28.588" v="266"/>
          <ac:spMkLst>
            <pc:docMk/>
            <pc:sldMk cId="1006031317" sldId="322"/>
            <ac:spMk id="11" creationId="{772AEC89-C350-89F0-9961-B22E8CAB7EB5}"/>
          </ac:spMkLst>
        </pc:spChg>
        <pc:spChg chg="del">
          <ac:chgData name="Laura Gregory" userId="e9029240-1428-4fab-8863-aa5eee24a17a" providerId="ADAL" clId="{B65316C5-DADA-450B-89EA-109B0EE94153}" dt="2023-04-04T18:13:42.738" v="250" actId="478"/>
          <ac:spMkLst>
            <pc:docMk/>
            <pc:sldMk cId="1006031317" sldId="322"/>
            <ac:spMk id="12" creationId="{D9CEDF0E-8FE7-41F1-BBE2-CFCECB4F60E0}"/>
          </ac:spMkLst>
        </pc:spChg>
        <pc:spChg chg="mod">
          <ac:chgData name="Laura Gregory" userId="e9029240-1428-4fab-8863-aa5eee24a17a" providerId="ADAL" clId="{B65316C5-DADA-450B-89EA-109B0EE94153}" dt="2023-04-04T18:15:13.833" v="277" actId="14100"/>
          <ac:spMkLst>
            <pc:docMk/>
            <pc:sldMk cId="1006031317" sldId="322"/>
            <ac:spMk id="14" creationId="{4BFC4796-C8CF-4A41-8011-E0B9ADFC429C}"/>
          </ac:spMkLst>
        </pc:spChg>
        <pc:spChg chg="del">
          <ac:chgData name="Laura Gregory" userId="e9029240-1428-4fab-8863-aa5eee24a17a" providerId="ADAL" clId="{B65316C5-DADA-450B-89EA-109B0EE94153}" dt="2023-04-04T18:10:36.904" v="227" actId="478"/>
          <ac:spMkLst>
            <pc:docMk/>
            <pc:sldMk cId="1006031317" sldId="322"/>
            <ac:spMk id="17" creationId="{8AD5FB30-0C72-4177-89ED-2BF9CE099AC3}"/>
          </ac:spMkLst>
        </pc:spChg>
        <pc:spChg chg="del">
          <ac:chgData name="Laura Gregory" userId="e9029240-1428-4fab-8863-aa5eee24a17a" providerId="ADAL" clId="{B65316C5-DADA-450B-89EA-109B0EE94153}" dt="2023-04-04T18:10:36.053" v="226" actId="478"/>
          <ac:spMkLst>
            <pc:docMk/>
            <pc:sldMk cId="1006031317" sldId="322"/>
            <ac:spMk id="18" creationId="{5B26DEAB-C3F0-467B-A2F5-5051E2F54DC8}"/>
          </ac:spMkLst>
        </pc:spChg>
        <pc:spChg chg="mod">
          <ac:chgData name="Laura Gregory" userId="e9029240-1428-4fab-8863-aa5eee24a17a" providerId="ADAL" clId="{B65316C5-DADA-450B-89EA-109B0EE94153}" dt="2023-04-04T18:15:01.472" v="275"/>
          <ac:spMkLst>
            <pc:docMk/>
            <pc:sldMk cId="1006031317" sldId="322"/>
            <ac:spMk id="19" creationId="{C1009950-85E9-0235-2798-E6957D1AC6A0}"/>
          </ac:spMkLst>
        </pc:spChg>
        <pc:spChg chg="del">
          <ac:chgData name="Laura Gregory" userId="e9029240-1428-4fab-8863-aa5eee24a17a" providerId="ADAL" clId="{B65316C5-DADA-450B-89EA-109B0EE94153}" dt="2023-04-04T18:13:54.253" v="254" actId="478"/>
          <ac:spMkLst>
            <pc:docMk/>
            <pc:sldMk cId="1006031317" sldId="322"/>
            <ac:spMk id="21" creationId="{65D00B00-215E-42DD-9501-C51D538E2D1B}"/>
          </ac:spMkLst>
        </pc:spChg>
        <pc:spChg chg="mod">
          <ac:chgData name="Laura Gregory" userId="e9029240-1428-4fab-8863-aa5eee24a17a" providerId="ADAL" clId="{B65316C5-DADA-450B-89EA-109B0EE94153}" dt="2023-04-04T18:16:30.134" v="285" actId="1076"/>
          <ac:spMkLst>
            <pc:docMk/>
            <pc:sldMk cId="1006031317" sldId="322"/>
            <ac:spMk id="22" creationId="{63B49A8E-4EC7-4B18-847C-0B1C8AC197AB}"/>
          </ac:spMkLst>
        </pc:spChg>
        <pc:spChg chg="del">
          <ac:chgData name="Laura Gregory" userId="e9029240-1428-4fab-8863-aa5eee24a17a" providerId="ADAL" clId="{B65316C5-DADA-450B-89EA-109B0EE94153}" dt="2023-04-04T18:14:10.283" v="259" actId="478"/>
          <ac:spMkLst>
            <pc:docMk/>
            <pc:sldMk cId="1006031317" sldId="322"/>
            <ac:spMk id="23" creationId="{D4CF94F2-C633-4E4F-8EB4-B5FC315DF3C8}"/>
          </ac:spMkLst>
        </pc:spChg>
        <pc:spChg chg="mod">
          <ac:chgData name="Laura Gregory" userId="e9029240-1428-4fab-8863-aa5eee24a17a" providerId="ADAL" clId="{B65316C5-DADA-450B-89EA-109B0EE94153}" dt="2023-04-04T18:16:34.253" v="286" actId="1076"/>
          <ac:spMkLst>
            <pc:docMk/>
            <pc:sldMk cId="1006031317" sldId="322"/>
            <ac:spMk id="24" creationId="{4FF86E7D-542D-4264-88EC-BFB4B8D58FA3}"/>
          </ac:spMkLst>
        </pc:spChg>
        <pc:spChg chg="del">
          <ac:chgData name="Laura Gregory" userId="e9029240-1428-4fab-8863-aa5eee24a17a" providerId="ADAL" clId="{B65316C5-DADA-450B-89EA-109B0EE94153}" dt="2023-04-04T18:14:11.357" v="261" actId="478"/>
          <ac:spMkLst>
            <pc:docMk/>
            <pc:sldMk cId="1006031317" sldId="322"/>
            <ac:spMk id="25" creationId="{7C4C876B-E558-43AB-BA3C-ACA18909FD8B}"/>
          </ac:spMkLst>
        </pc:spChg>
        <pc:spChg chg="mod">
          <ac:chgData name="Laura Gregory" userId="e9029240-1428-4fab-8863-aa5eee24a17a" providerId="ADAL" clId="{B65316C5-DADA-450B-89EA-109B0EE94153}" dt="2023-04-04T18:17:06.979" v="289" actId="1076"/>
          <ac:spMkLst>
            <pc:docMk/>
            <pc:sldMk cId="1006031317" sldId="322"/>
            <ac:spMk id="26" creationId="{AE21ABFE-50E1-4BA2-BD7E-92F7E6B9622A}"/>
          </ac:spMkLst>
        </pc:spChg>
        <pc:grpChg chg="add mod">
          <ac:chgData name="Laura Gregory" userId="e9029240-1428-4fab-8863-aa5eee24a17a" providerId="ADAL" clId="{B65316C5-DADA-450B-89EA-109B0EE94153}" dt="2023-04-04T18:16:48.830" v="288" actId="1076"/>
          <ac:grpSpMkLst>
            <pc:docMk/>
            <pc:sldMk cId="1006031317" sldId="322"/>
            <ac:grpSpMk id="2" creationId="{A705B648-F2A4-71D2-39E9-2282A536D547}"/>
          </ac:grpSpMkLst>
        </pc:grpChg>
        <pc:grpChg chg="add mod">
          <ac:chgData name="Laura Gregory" userId="e9029240-1428-4fab-8863-aa5eee24a17a" providerId="ADAL" clId="{B65316C5-DADA-450B-89EA-109B0EE94153}" dt="2023-04-04T18:15:57.242" v="281" actId="1076"/>
          <ac:grpSpMkLst>
            <pc:docMk/>
            <pc:sldMk cId="1006031317" sldId="322"/>
            <ac:grpSpMk id="7" creationId="{259D6D13-E9D6-20AA-9E04-64BB8F56386E}"/>
          </ac:grpSpMkLst>
        </pc:grpChg>
        <pc:grpChg chg="add mod">
          <ac:chgData name="Laura Gregory" userId="e9029240-1428-4fab-8863-aa5eee24a17a" providerId="ADAL" clId="{B65316C5-DADA-450B-89EA-109B0EE94153}" dt="2023-04-04T18:16:09.367" v="282" actId="1076"/>
          <ac:grpSpMkLst>
            <pc:docMk/>
            <pc:sldMk cId="1006031317" sldId="322"/>
            <ac:grpSpMk id="10" creationId="{D0843E6E-B9E2-57D1-EA52-2F4CA16E78C8}"/>
          </ac:grpSpMkLst>
        </pc:grpChg>
        <pc:grpChg chg="add mod">
          <ac:chgData name="Laura Gregory" userId="e9029240-1428-4fab-8863-aa5eee24a17a" providerId="ADAL" clId="{B65316C5-DADA-450B-89EA-109B0EE94153}" dt="2023-04-04T18:16:42.829" v="287" actId="1076"/>
          <ac:grpSpMkLst>
            <pc:docMk/>
            <pc:sldMk cId="1006031317" sldId="322"/>
            <ac:grpSpMk id="15" creationId="{4F882827-1AD8-5D22-DB0E-FA0A0DB4A811}"/>
          </ac:grpSpMkLst>
        </pc:grpChg>
        <pc:picChg chg="mod">
          <ac:chgData name="Laura Gregory" userId="e9029240-1428-4fab-8863-aa5eee24a17a" providerId="ADAL" clId="{B65316C5-DADA-450B-89EA-109B0EE94153}" dt="2023-04-04T18:13:43.107" v="251"/>
          <ac:picMkLst>
            <pc:docMk/>
            <pc:sldMk cId="1006031317" sldId="322"/>
            <ac:picMk id="6" creationId="{2E6CB7A7-C89D-0D60-8D23-257B3011757E}"/>
          </ac:picMkLst>
        </pc:picChg>
        <pc:picChg chg="mod">
          <ac:chgData name="Laura Gregory" userId="e9029240-1428-4fab-8863-aa5eee24a17a" providerId="ADAL" clId="{B65316C5-DADA-450B-89EA-109B0EE94153}" dt="2023-04-04T18:13:59.375" v="256"/>
          <ac:picMkLst>
            <pc:docMk/>
            <pc:sldMk cId="1006031317" sldId="322"/>
            <ac:picMk id="9" creationId="{F2541159-6DAF-D872-0B05-51B5D0AA5CBD}"/>
          </ac:picMkLst>
        </pc:picChg>
        <pc:picChg chg="mod">
          <ac:chgData name="Laura Gregory" userId="e9029240-1428-4fab-8863-aa5eee24a17a" providerId="ADAL" clId="{B65316C5-DADA-450B-89EA-109B0EE94153}" dt="2023-04-04T18:14:28.588" v="266"/>
          <ac:picMkLst>
            <pc:docMk/>
            <pc:sldMk cId="1006031317" sldId="322"/>
            <ac:picMk id="13" creationId="{E8CAE97A-0302-95F3-2F57-978626A25DFC}"/>
          </ac:picMkLst>
        </pc:picChg>
        <pc:picChg chg="del">
          <ac:chgData name="Laura Gregory" userId="e9029240-1428-4fab-8863-aa5eee24a17a" providerId="ADAL" clId="{B65316C5-DADA-450B-89EA-109B0EE94153}" dt="2023-04-04T18:13:41.063" v="249" actId="478"/>
          <ac:picMkLst>
            <pc:docMk/>
            <pc:sldMk cId="1006031317" sldId="322"/>
            <ac:picMk id="16" creationId="{1C6211C0-7291-4E8F-BA9C-A4EAFA7884D4}"/>
          </ac:picMkLst>
        </pc:picChg>
        <pc:picChg chg="mod">
          <ac:chgData name="Laura Gregory" userId="e9029240-1428-4fab-8863-aa5eee24a17a" providerId="ADAL" clId="{B65316C5-DADA-450B-89EA-109B0EE94153}" dt="2023-04-04T18:15:01.472" v="275"/>
          <ac:picMkLst>
            <pc:docMk/>
            <pc:sldMk cId="1006031317" sldId="322"/>
            <ac:picMk id="20" creationId="{C34FDAA0-24DC-C1C9-3F67-D4AAD44503FE}"/>
          </ac:picMkLst>
        </pc:picChg>
        <pc:picChg chg="del">
          <ac:chgData name="Laura Gregory" userId="e9029240-1428-4fab-8863-aa5eee24a17a" providerId="ADAL" clId="{B65316C5-DADA-450B-89EA-109B0EE94153}" dt="2023-04-04T18:10:34.337" v="225" actId="478"/>
          <ac:picMkLst>
            <pc:docMk/>
            <pc:sldMk cId="1006031317" sldId="322"/>
            <ac:picMk id="28" creationId="{E5A5F5BE-F33B-4CBC-B52B-E648C06392D2}"/>
          </ac:picMkLst>
        </pc:picChg>
        <pc:picChg chg="del">
          <ac:chgData name="Laura Gregory" userId="e9029240-1428-4fab-8863-aa5eee24a17a" providerId="ADAL" clId="{B65316C5-DADA-450B-89EA-109B0EE94153}" dt="2023-04-04T18:13:53.579" v="253" actId="478"/>
          <ac:picMkLst>
            <pc:docMk/>
            <pc:sldMk cId="1006031317" sldId="322"/>
            <ac:picMk id="30" creationId="{F8D0DFDA-C043-4CF4-925B-D8C653230E0E}"/>
          </ac:picMkLst>
        </pc:picChg>
        <pc:picChg chg="del">
          <ac:chgData name="Laura Gregory" userId="e9029240-1428-4fab-8863-aa5eee24a17a" providerId="ADAL" clId="{B65316C5-DADA-450B-89EA-109B0EE94153}" dt="2023-04-04T18:14:09.709" v="258" actId="478"/>
          <ac:picMkLst>
            <pc:docMk/>
            <pc:sldMk cId="1006031317" sldId="322"/>
            <ac:picMk id="32" creationId="{B1B11F77-796D-4D50-90A0-718CBA093B78}"/>
          </ac:picMkLst>
        </pc:picChg>
        <pc:picChg chg="del">
          <ac:chgData name="Laura Gregory" userId="e9029240-1428-4fab-8863-aa5eee24a17a" providerId="ADAL" clId="{B65316C5-DADA-450B-89EA-109B0EE94153}" dt="2023-04-04T18:14:10.790" v="260" actId="478"/>
          <ac:picMkLst>
            <pc:docMk/>
            <pc:sldMk cId="1006031317" sldId="322"/>
            <ac:picMk id="34" creationId="{511F67BA-6B4E-419D-983E-6C7BE1C21C75}"/>
          </ac:picMkLst>
        </pc:picChg>
      </pc:sldChg>
      <pc:sldChg chg="del">
        <pc:chgData name="Laura Gregory" userId="e9029240-1428-4fab-8863-aa5eee24a17a" providerId="ADAL" clId="{B65316C5-DADA-450B-89EA-109B0EE94153}" dt="2023-04-04T15:32:50.673" v="12" actId="47"/>
        <pc:sldMkLst>
          <pc:docMk/>
          <pc:sldMk cId="3843371862" sldId="322"/>
        </pc:sldMkLst>
      </pc:sldChg>
      <pc:sldMasterChg chg="modSldLayout">
        <pc:chgData name="Laura Gregory" userId="e9029240-1428-4fab-8863-aa5eee24a17a" providerId="ADAL" clId="{B65316C5-DADA-450B-89EA-109B0EE94153}" dt="2023-04-04T18:38:27.900" v="307" actId="1076"/>
        <pc:sldMasterMkLst>
          <pc:docMk/>
          <pc:sldMasterMk cId="2400890642" sldId="2147483648"/>
        </pc:sldMasterMkLst>
        <pc:sldLayoutChg chg="addSp delSp modSp mod">
          <pc:chgData name="Laura Gregory" userId="e9029240-1428-4fab-8863-aa5eee24a17a" providerId="ADAL" clId="{B65316C5-DADA-450B-89EA-109B0EE94153}" dt="2023-04-04T18:38:27.900" v="307" actId="1076"/>
          <pc:sldLayoutMkLst>
            <pc:docMk/>
            <pc:sldMasterMk cId="2400890642" sldId="2147483648"/>
            <pc:sldLayoutMk cId="2561781197" sldId="2147483650"/>
          </pc:sldLayoutMkLst>
          <pc:spChg chg="mod">
            <ac:chgData name="Laura Gregory" userId="e9029240-1428-4fab-8863-aa5eee24a17a" providerId="ADAL" clId="{B65316C5-DADA-450B-89EA-109B0EE94153}" dt="2023-04-04T18:02:02.260" v="168" actId="20577"/>
            <ac:spMkLst>
              <pc:docMk/>
              <pc:sldMasterMk cId="2400890642" sldId="2147483648"/>
              <pc:sldLayoutMk cId="2561781197" sldId="2147483650"/>
              <ac:spMk id="7" creationId="{4065E1AB-1CCE-4505-A4C0-14E80859BFBF}"/>
            </ac:spMkLst>
          </pc:spChg>
          <pc:picChg chg="add del mod">
            <ac:chgData name="Laura Gregory" userId="e9029240-1428-4fab-8863-aa5eee24a17a" providerId="ADAL" clId="{B65316C5-DADA-450B-89EA-109B0EE94153}" dt="2023-04-04T18:38:13.802" v="303" actId="478"/>
            <ac:picMkLst>
              <pc:docMk/>
              <pc:sldMasterMk cId="2400890642" sldId="2147483648"/>
              <pc:sldLayoutMk cId="2561781197" sldId="2147483650"/>
              <ac:picMk id="4" creationId="{DE516593-FFAD-2404-BBA5-FE6A23C09D87}"/>
            </ac:picMkLst>
          </pc:picChg>
          <pc:picChg chg="add mod">
            <ac:chgData name="Laura Gregory" userId="e9029240-1428-4fab-8863-aa5eee24a17a" providerId="ADAL" clId="{B65316C5-DADA-450B-89EA-109B0EE94153}" dt="2023-04-04T18:38:27.900" v="307" actId="1076"/>
            <ac:picMkLst>
              <pc:docMk/>
              <pc:sldMasterMk cId="2400890642" sldId="2147483648"/>
              <pc:sldLayoutMk cId="2561781197" sldId="2147483650"/>
              <ac:picMk id="5" creationId="{994710B0-FA23-1844-A21A-07F0EB10F354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483F6E-57FB-4B86-B0AF-AD86A4F2A2FB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3820F1-BED4-4EA7-96D7-7A43BF1A4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225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E2E80-125A-4393-B00C-AD691E1BBF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A987AD-4548-4037-AD8B-03B9F9C74F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BCB6C3-AAE3-4CAC-838F-539DB7F23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37F9B-B8BA-48A6-8C9D-9F8A5513223B}" type="datetime1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580B36-7FED-4E89-8A7D-AF57C8F3E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275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D3951-D108-485B-8DE5-CEA6C95B6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7C8B7D-9097-49B4-B421-66C4D22F7A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A2D11A-2E06-4435-AE5F-16E6755FD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5104A-5730-4C13-9938-359D7C7B9DE6}" type="datetime1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728BE7-0870-4EA6-9654-E660F2707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4FA39E-79A4-4178-8971-C30FB463E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81E59-5C6B-4009-9F25-7D60454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660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A821662-0604-4DAA-938A-03362BB8EE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FC9615-B4D2-48EB-802D-EB049CB6F3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317619-5C9B-466F-A979-516CC815F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F4700-2213-4D88-97A9-86A3C1DBF745}" type="datetime1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20B9C7-1112-473E-8311-B838D20B3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29F632-3671-4186-8B21-D1A2ACB72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81E59-5C6B-4009-9F25-7D60454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834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065E1AB-1CCE-4505-A4C0-14E80859BFBF}"/>
              </a:ext>
            </a:extLst>
          </p:cNvPr>
          <p:cNvSpPr/>
          <p:nvPr userDrawn="1"/>
        </p:nvSpPr>
        <p:spPr>
          <a:xfrm>
            <a:off x="0" y="6356351"/>
            <a:ext cx="12192000" cy="501649"/>
          </a:xfrm>
          <a:prstGeom prst="rect">
            <a:avLst/>
          </a:prstGeom>
          <a:solidFill>
            <a:schemeClr val="accent3">
              <a:lumMod val="75000"/>
            </a:schemeClr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100" dirty="0">
                <a:latin typeface="Arial Nova Light" panose="020B0304020202020204" pitchFamily="34" charset="0"/>
              </a:rPr>
              <a:t>                                                                                                                      Educational Underachievement Among Boys and Men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99A490-C781-494D-9EFB-B47697A9E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BBE165-C43F-4716-B0D2-1583E50EE7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BBEC3E-E6A2-4727-94ED-52E951B3A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9747" y="173233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fld id="{11F81E59-5C6B-4009-9F25-7D6045435CB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BD2917-C6E2-41EA-957E-1796119AAF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6857" y="5904217"/>
            <a:ext cx="1415143" cy="944454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5" name="Picture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994710B0-FA23-1844-A21A-07F0EB10F3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72" y="6443748"/>
            <a:ext cx="1637581" cy="326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781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63A3E-215B-4748-BC3C-6934FE32C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53DD1B-C342-4DF0-BD0C-FC4FBE5EC8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0BD577-88DD-4F0D-8456-793FC983A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5966-807F-408C-A982-602D71F382AF}" type="datetime1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E67EA0-C44A-4CBC-9FCD-D97A03DA4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80861-E597-4508-9D89-FE473D79F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81E59-5C6B-4009-9F25-7D60454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460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F97F0-F623-47C5-84D6-37D1A3812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E3603-94C4-4848-94A8-DF53DA8B14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CBC4E6-E5FF-4637-ACD8-E6329BF24A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CFFC00-6DDC-4D7D-890B-599F37341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FEBE2-70D3-4B53-9067-9839B527B46B}" type="datetime1">
              <a:rPr lang="en-US" smtClean="0"/>
              <a:t>4/4/2023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F7BAF3-D209-48DB-ABBC-7C9C89053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F4B1E0-8385-4168-89CE-0D2243F51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81E59-5C6B-4009-9F25-7D60454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405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2193D-BA97-45A3-BC1B-688FC5BAB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65032A-B700-4CC7-8252-C533413399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8A5197-7DDC-4FEA-9C46-DF4E48F60B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C88E92-F603-42AF-816C-80A861F122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840A94-C6EA-45A0-833A-CEC4498A68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D44C8F-23E4-4FD7-BE1D-4F844814F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28F58-B236-4514-A2FC-ED0FA72E46D3}" type="datetime1">
              <a:rPr lang="en-US" smtClean="0"/>
              <a:t>4/4/2023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DD5030-DF2F-403D-A505-71133D4D9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2582D5-3215-4E73-92D3-A5CD6AA50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81E59-5C6B-4009-9F25-7D60454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08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B09EE-DF93-4D5D-8C6D-6EEF8E42F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5AB766-031A-4016-BDEE-5CF54F0C4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20615-6858-4DB2-BBF3-E90AB8F9CF0A}" type="datetime1">
              <a:rPr lang="en-US" smtClean="0"/>
              <a:t>4/4/2023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53D16E-7669-4236-884E-9ECC3ABD4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03F55F-D8F9-49B7-BC82-D723081AF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81E59-5C6B-4009-9F25-7D60454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194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52EBA0-B43C-4A4A-8070-0F249C779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62DCC-8F45-49C2-8C86-83C7EF0AFDD1}" type="datetime1">
              <a:rPr lang="en-US" smtClean="0"/>
              <a:t>4/4/2023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D887E5-4356-40FE-837E-D0ADA7F32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7704E9-E79D-4690-B244-D4793E01C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81E59-5C6B-4009-9F25-7D60454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030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97503-C29E-4712-85E9-E592BC93E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4E2196-DEB3-4C47-96F8-FCE75FC5AA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725B6C-03DC-40FE-845A-CE99DC888C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EAC0A5-A35E-4CEE-AD4A-B1D337F98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6F4A3-D741-4CE8-A295-1B741FDCDA0A}" type="datetime1">
              <a:rPr lang="en-US" smtClean="0"/>
              <a:t>4/4/2023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5B8ADC-CE52-446C-BEB5-066830920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597D88-78DE-42EC-9C2B-4D5ABE1AF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81E59-5C6B-4009-9F25-7D60454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848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E1007-3A50-420C-B09B-2FC1797A3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A1E6D7-80F4-48BF-B481-C1A1289A8B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B74F6D-2A5C-40DA-85D2-DDC7001744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E82BE8-A351-4A55-92A2-E5FBCEF0B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3BA35-D926-4C3D-AB33-CB48B3625AFE}" type="datetime1">
              <a:rPr lang="en-US" smtClean="0"/>
              <a:t>4/4/2023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9864C4-4F33-4FD2-A6F6-3EB27F1E8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286354-08E9-40B9-B481-50930D446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81E59-5C6B-4009-9F25-7D60454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593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07977D-C974-4D94-B79E-FD977A726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571A15-A7A4-43AA-ABC1-D080320CE8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9E8C28-5622-43AF-92AC-7561A97F11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63490-BE0D-4E57-BCDD-EDD0FB7E94C0}" type="datetime1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1F23D4-3D6E-4C46-B548-749261D8CC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64E49-5047-42CC-AE88-362B87EC72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63050" y="1698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81E59-5C6B-4009-9F25-7D60454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890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svg"/><Relationship Id="rId5" Type="http://schemas.openxmlformats.org/officeDocument/2006/relationships/image" Target="../media/image15.sv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svg"/><Relationship Id="rId7" Type="http://schemas.openxmlformats.org/officeDocument/2006/relationships/image" Target="../media/image27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Relationship Id="rId9" Type="http://schemas.openxmlformats.org/officeDocument/2006/relationships/image" Target="../media/image29.sv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CC8BC7C-98A6-4B0E-8D3C-EF856BF8A58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68D510-2BA9-48DA-8F1B-6DE8FBC228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5200" dirty="0">
                <a:solidFill>
                  <a:srgbClr val="FFFFFF"/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Educational Underachievement</a:t>
            </a:r>
            <a:r>
              <a:rPr lang="en-IE" sz="5200" dirty="0">
                <a:solidFill>
                  <a:srgbClr val="FFFFFF"/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 Among </a:t>
            </a:r>
            <a:r>
              <a:rPr lang="en-US" sz="5200" dirty="0">
                <a:solidFill>
                  <a:srgbClr val="FFFFFF"/>
                </a:solidFill>
                <a:latin typeface="Arial Nova Light" panose="020B0304020202020204" pitchFamily="34" charset="0"/>
                <a:cs typeface="Arial" panose="020B0604020202020204" pitchFamily="34" charset="0"/>
              </a:rPr>
              <a:t>Boys and Men</a:t>
            </a:r>
            <a:endParaRPr lang="en-US" sz="5200" dirty="0">
              <a:solidFill>
                <a:srgbClr val="FFFFFF"/>
              </a:solidFill>
              <a:latin typeface="Arial Nova Light" panose="020B03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F77CB7-A45A-4110-81C8-3D7473DB0C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3752" y="4015010"/>
            <a:ext cx="10058400" cy="53082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1800" dirty="0">
                <a:solidFill>
                  <a:srgbClr val="FFFFFF"/>
                </a:solidFill>
                <a:latin typeface="Arial Nova Light" panose="020B0304020202020204" pitchFamily="34" charset="0"/>
              </a:rPr>
              <a:t> </a:t>
            </a:r>
            <a:r>
              <a:rPr lang="en-US" sz="1800" b="0" i="0" u="none" strike="noStrike" dirty="0">
                <a:solidFill>
                  <a:schemeClr val="bg1"/>
                </a:solidFill>
                <a:effectLst/>
                <a:latin typeface="Arial Nova Light" panose="020B0304020202020204" pitchFamily="34" charset="0"/>
              </a:rPr>
              <a:t>http://hdl.handle.net/10986/37484</a:t>
            </a:r>
            <a:endParaRPr lang="en-US" sz="1800" dirty="0">
              <a:solidFill>
                <a:schemeClr val="bg1"/>
              </a:solidFill>
              <a:latin typeface="Arial Nova Light" panose="020B03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4FCF42-989D-4FA1-A7F5-2E4595E7FB51}"/>
              </a:ext>
            </a:extLst>
          </p:cNvPr>
          <p:cNvSpPr txBox="1"/>
          <p:nvPr/>
        </p:nvSpPr>
        <p:spPr>
          <a:xfrm>
            <a:off x="9001125" y="5715000"/>
            <a:ext cx="2457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Nova Light" panose="020B0304020202020204" pitchFamily="34" charset="0"/>
              </a:rPr>
              <a:t>Michel J. Welmond</a:t>
            </a:r>
          </a:p>
          <a:p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Nova Light" panose="020B0304020202020204" pitchFamily="34" charset="0"/>
              </a:rPr>
              <a:t>Laura Gregory</a:t>
            </a:r>
          </a:p>
        </p:txBody>
      </p:sp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14833BB7-8A2D-BB8D-F6B8-37A572D324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82" y="6235795"/>
            <a:ext cx="2269746" cy="45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321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132FF1-62AA-4B6A-86C0-956654C791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154" y="434671"/>
            <a:ext cx="10175630" cy="767904"/>
          </a:xfrm>
        </p:spPr>
        <p:txBody>
          <a:bodyPr anchor="ctr">
            <a:normAutofit fontScale="92500" lnSpcReduction="10000"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en-US" sz="2400" b="1" dirty="0">
                <a:solidFill>
                  <a:schemeClr val="accent3"/>
                </a:solidFill>
                <a:latin typeface="Arial Nova Light" panose="020B0304020202020204" pitchFamily="34" charset="0"/>
              </a:rPr>
              <a:t>In &gt;</a:t>
            </a:r>
            <a:r>
              <a:rPr lang="en-US" sz="2400" b="1" i="0" u="none" strike="noStrike" baseline="0" dirty="0">
                <a:solidFill>
                  <a:schemeClr val="accent3"/>
                </a:solidFill>
                <a:latin typeface="Arial Nova Light" panose="020B0304020202020204" pitchFamily="34" charset="0"/>
              </a:rPr>
              <a:t>100 countries, boys are less likely to be enrolled in secondary education and young men are less likely to be enrolled in tertiary education</a:t>
            </a:r>
            <a:endParaRPr lang="en-US" b="1" dirty="0">
              <a:solidFill>
                <a:schemeClr val="accent3"/>
              </a:solidFill>
              <a:effectLst/>
              <a:latin typeface="Arial Nova Light" panose="020B03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BB3D7-BC9A-440A-942D-D2937155F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1F81E59-5C6B-4009-9F25-7D6045435CB6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0C8985-7FF4-4729-891C-D3BAE280EE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3190" y="1824007"/>
            <a:ext cx="8170009" cy="455794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88400AA-9847-4E77-9A67-AA133A9B31CC}"/>
              </a:ext>
            </a:extLst>
          </p:cNvPr>
          <p:cNvSpPr txBox="1"/>
          <p:nvPr/>
        </p:nvSpPr>
        <p:spPr>
          <a:xfrm>
            <a:off x="1971675" y="1495424"/>
            <a:ext cx="826815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0" i="0" u="none" strike="noStrike" baseline="0" dirty="0">
                <a:solidFill>
                  <a:srgbClr val="58595B"/>
                </a:solidFill>
                <a:latin typeface="Arial Nova Light" panose="020B0304020202020204" pitchFamily="34" charset="0"/>
              </a:rPr>
              <a:t>Gender gap (boys - girls) in tertiary education gross enrollment ratios </a:t>
            </a:r>
            <a:r>
              <a:rPr lang="en-US" sz="1400" b="0" i="1" u="none" strike="noStrike" baseline="0" dirty="0">
                <a:solidFill>
                  <a:srgbClr val="58595B"/>
                </a:solidFill>
                <a:latin typeface="Arial Nova Light" panose="020B0304020202020204" pitchFamily="34" charset="0"/>
              </a:rPr>
              <a:t>(percentage points)</a:t>
            </a:r>
            <a:endParaRPr lang="en-US" sz="1400" dirty="0">
              <a:latin typeface="Arial Nova Light" panose="020B0304020202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9A2D19D-C263-4259-B726-DE4C14EC7E2F}"/>
              </a:ext>
            </a:extLst>
          </p:cNvPr>
          <p:cNvCxnSpPr>
            <a:cxnSpLocks/>
          </p:cNvCxnSpPr>
          <p:nvPr/>
        </p:nvCxnSpPr>
        <p:spPr>
          <a:xfrm>
            <a:off x="2677248" y="2852187"/>
            <a:ext cx="6492152" cy="49763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087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BB3D7-BC9A-440A-942D-D2937155F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1F81E59-5C6B-4009-9F25-7D6045435CB6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03A51E-7F34-44DB-8F9C-B2D0DA4340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3790" y="1403688"/>
            <a:ext cx="4779520" cy="4949827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B57D9FB-FE96-46B8-9C5E-41CCAE66863D}"/>
              </a:ext>
            </a:extLst>
          </p:cNvPr>
          <p:cNvSpPr txBox="1">
            <a:spLocks/>
          </p:cNvSpPr>
          <p:nvPr/>
        </p:nvSpPr>
        <p:spPr>
          <a:xfrm>
            <a:off x="987554" y="587071"/>
            <a:ext cx="10175630" cy="7679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sz="2200" b="1" dirty="0">
                <a:solidFill>
                  <a:schemeClr val="accent3"/>
                </a:solidFill>
                <a:latin typeface="Arial Nova Light" panose="020B03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Learning poverty rates are higher for boys than girls in almost all countries with data</a:t>
            </a:r>
          </a:p>
        </p:txBody>
      </p:sp>
    </p:spTree>
    <p:extLst>
      <p:ext uri="{BB962C8B-B14F-4D97-AF65-F5344CB8AC3E}">
        <p14:creationId xmlns:p14="http://schemas.microsoft.com/office/powerpoint/2010/main" val="159059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A9038D-493F-453C-8A00-DDF68A741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1F81E59-5C6B-4009-9F25-7D6045435CB6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3C0E5B9-F03B-428A-B39F-57A441F21443}"/>
              </a:ext>
            </a:extLst>
          </p:cNvPr>
          <p:cNvSpPr/>
          <p:nvPr/>
        </p:nvSpPr>
        <p:spPr>
          <a:xfrm>
            <a:off x="2115376" y="1819043"/>
            <a:ext cx="731520" cy="731520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50000"/>
                </a:schemeClr>
              </a:gs>
              <a:gs pos="16000">
                <a:schemeClr val="accent3"/>
              </a:gs>
              <a:gs pos="100000">
                <a:schemeClr val="dk1"/>
              </a:gs>
            </a:gsLst>
            <a:lin ang="2700000" scaled="1"/>
            <a:tileRect/>
          </a:gradFill>
          <a:ln w="41275" cmpd="sng"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Graphic 15" descr="Construction worker female outline">
            <a:extLst>
              <a:ext uri="{FF2B5EF4-FFF2-40B4-BE49-F238E27FC236}">
                <a16:creationId xmlns:a16="http://schemas.microsoft.com/office/drawing/2014/main" id="{7489BA2D-CA5B-4D21-BEF9-5929098613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76336" y="1880003"/>
            <a:ext cx="609600" cy="6096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5E7A32E-2A34-440E-98B1-C250323D771E}"/>
              </a:ext>
            </a:extLst>
          </p:cNvPr>
          <p:cNvSpPr txBox="1"/>
          <p:nvPr/>
        </p:nvSpPr>
        <p:spPr>
          <a:xfrm>
            <a:off x="3061219" y="1984748"/>
            <a:ext cx="50636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 Nova Light" panose="020B0304020202020204" pitchFamily="34" charset="0"/>
              </a:rPr>
              <a:t>Labor market influence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1A8A9CD-D2C6-40E4-80E1-050FB1B13B5C}"/>
              </a:ext>
            </a:extLst>
          </p:cNvPr>
          <p:cNvSpPr/>
          <p:nvPr/>
        </p:nvSpPr>
        <p:spPr>
          <a:xfrm>
            <a:off x="2115376" y="3108728"/>
            <a:ext cx="731520" cy="731520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50000"/>
                </a:schemeClr>
              </a:gs>
              <a:gs pos="16000">
                <a:schemeClr val="accent3"/>
              </a:gs>
              <a:gs pos="100000">
                <a:schemeClr val="dk1"/>
              </a:gs>
            </a:gsLst>
            <a:lin ang="2700000" scaled="1"/>
            <a:tileRect/>
          </a:gradFill>
          <a:ln w="41275" cmpd="sng"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9BB3E87-00F4-42D0-ACBF-BCF3C65956FE}"/>
              </a:ext>
            </a:extLst>
          </p:cNvPr>
          <p:cNvSpPr txBox="1"/>
          <p:nvPr/>
        </p:nvSpPr>
        <p:spPr>
          <a:xfrm>
            <a:off x="3061219" y="3274433"/>
            <a:ext cx="37602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 Nova Light" panose="020B0304020202020204" pitchFamily="34" charset="0"/>
              </a:rPr>
              <a:t>Social norms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E38E1E8-90D7-4776-9EF6-C2B804A6F31D}"/>
              </a:ext>
            </a:extLst>
          </p:cNvPr>
          <p:cNvSpPr/>
          <p:nvPr/>
        </p:nvSpPr>
        <p:spPr>
          <a:xfrm>
            <a:off x="2115376" y="4564118"/>
            <a:ext cx="731520" cy="731520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50000"/>
                </a:schemeClr>
              </a:gs>
              <a:gs pos="16000">
                <a:schemeClr val="accent3"/>
              </a:gs>
              <a:gs pos="100000">
                <a:schemeClr val="dk1"/>
              </a:gs>
            </a:gsLst>
            <a:lin ang="2700000" scaled="1"/>
            <a:tileRect/>
          </a:gradFill>
          <a:ln w="41275" cmpd="sng"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B55FEC9-AD92-4905-BDB9-279CE9AE97EE}"/>
              </a:ext>
            </a:extLst>
          </p:cNvPr>
          <p:cNvSpPr txBox="1"/>
          <p:nvPr/>
        </p:nvSpPr>
        <p:spPr>
          <a:xfrm>
            <a:off x="3061219" y="4729823"/>
            <a:ext cx="73496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 Nova Light" panose="020B0304020202020204" pitchFamily="34" charset="0"/>
              </a:rPr>
              <a:t>Characteristics of the education process (teaching &amp; learning)</a:t>
            </a:r>
          </a:p>
        </p:txBody>
      </p:sp>
      <p:pic>
        <p:nvPicPr>
          <p:cNvPr id="24" name="Graphic 23" descr="Connections outline">
            <a:extLst>
              <a:ext uri="{FF2B5EF4-FFF2-40B4-BE49-F238E27FC236}">
                <a16:creationId xmlns:a16="http://schemas.microsoft.com/office/drawing/2014/main" id="{5FCA3752-E1AC-4EE3-B27A-AFBE5714B1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73288" y="3168164"/>
            <a:ext cx="612648" cy="612648"/>
          </a:xfrm>
          <a:prstGeom prst="rect">
            <a:avLst/>
          </a:prstGeom>
        </p:spPr>
      </p:pic>
      <p:pic>
        <p:nvPicPr>
          <p:cNvPr id="26" name="Graphic 25" descr="Classroom outline">
            <a:extLst>
              <a:ext uri="{FF2B5EF4-FFF2-40B4-BE49-F238E27FC236}">
                <a16:creationId xmlns:a16="http://schemas.microsoft.com/office/drawing/2014/main" id="{B0BE35E7-F678-4E84-BA46-A641997210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73288" y="4623554"/>
            <a:ext cx="612648" cy="612648"/>
          </a:xfrm>
          <a:prstGeom prst="rect">
            <a:avLst/>
          </a:prstGeom>
        </p:spPr>
      </p:pic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5E28E578-B3D7-4B2A-866D-B920FC66D1BD}"/>
              </a:ext>
            </a:extLst>
          </p:cNvPr>
          <p:cNvSpPr txBox="1">
            <a:spLocks/>
          </p:cNvSpPr>
          <p:nvPr/>
        </p:nvSpPr>
        <p:spPr>
          <a:xfrm>
            <a:off x="987554" y="587071"/>
            <a:ext cx="10175630" cy="7679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sz="2200" b="1" dirty="0">
                <a:solidFill>
                  <a:schemeClr val="accent3"/>
                </a:solidFill>
                <a:latin typeface="Arial Nova Light" panose="020B03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Framework for examining causes of male educational underachievement</a:t>
            </a:r>
          </a:p>
        </p:txBody>
      </p:sp>
    </p:spTree>
    <p:extLst>
      <p:ext uri="{BB962C8B-B14F-4D97-AF65-F5344CB8AC3E}">
        <p14:creationId xmlns:p14="http://schemas.microsoft.com/office/powerpoint/2010/main" val="411900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01BA9C-84EC-4989-A8ED-E328AB411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81E59-5C6B-4009-9F25-7D6045435CB6}" type="slidenum">
              <a:rPr lang="en-US" smtClean="0"/>
              <a:t>5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9901808-A1A6-44AF-AC86-7C9941FEBB77}"/>
              </a:ext>
            </a:extLst>
          </p:cNvPr>
          <p:cNvSpPr txBox="1">
            <a:spLocks/>
          </p:cNvSpPr>
          <p:nvPr/>
        </p:nvSpPr>
        <p:spPr>
          <a:xfrm>
            <a:off x="987554" y="587071"/>
            <a:ext cx="10175630" cy="7679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sz="2200" b="1" dirty="0">
                <a:solidFill>
                  <a:schemeClr val="accent3"/>
                </a:solidFill>
                <a:latin typeface="Arial Nova Light" panose="020B03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Characteristics of the education process: Powerful contextual factors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9CEDF0E-8FE7-41F1-BBE2-CFCECB4F60E0}"/>
              </a:ext>
            </a:extLst>
          </p:cNvPr>
          <p:cNvSpPr/>
          <p:nvPr/>
        </p:nvSpPr>
        <p:spPr>
          <a:xfrm>
            <a:off x="1443418" y="1883060"/>
            <a:ext cx="457200" cy="457200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50000"/>
                </a:schemeClr>
              </a:gs>
              <a:gs pos="16000">
                <a:schemeClr val="accent3"/>
              </a:gs>
              <a:gs pos="100000">
                <a:schemeClr val="dk1"/>
              </a:gs>
            </a:gsLst>
            <a:lin ang="2700000" scaled="1"/>
            <a:tileRect/>
          </a:gradFill>
          <a:ln w="41275" cmpd="sng"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BFC4796-C8CF-4A41-8011-E0B9ADFC429C}"/>
              </a:ext>
            </a:extLst>
          </p:cNvPr>
          <p:cNvSpPr txBox="1"/>
          <p:nvPr/>
        </p:nvSpPr>
        <p:spPr>
          <a:xfrm>
            <a:off x="1900618" y="1940346"/>
            <a:ext cx="83907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 Nova Light" panose="020B0304020202020204" pitchFamily="34" charset="0"/>
              </a:rPr>
              <a:t>Some differences in noncognitive skills but they are malleable and depend on environment</a:t>
            </a:r>
          </a:p>
        </p:txBody>
      </p:sp>
      <p:pic>
        <p:nvPicPr>
          <p:cNvPr id="16" name="Graphic 15" descr="Mental Health with solid fill">
            <a:extLst>
              <a:ext uri="{FF2B5EF4-FFF2-40B4-BE49-F238E27FC236}">
                <a16:creationId xmlns:a16="http://schemas.microsoft.com/office/drawing/2014/main" id="{1C6211C0-7291-4E8F-BA9C-A4EAFA7884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73079" y="1910684"/>
            <a:ext cx="397878" cy="397878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8AD5FB30-0C72-4177-89ED-2BF9CE099AC3}"/>
              </a:ext>
            </a:extLst>
          </p:cNvPr>
          <p:cNvSpPr/>
          <p:nvPr/>
        </p:nvSpPr>
        <p:spPr>
          <a:xfrm>
            <a:off x="1443418" y="2456073"/>
            <a:ext cx="457200" cy="457200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50000"/>
                </a:schemeClr>
              </a:gs>
              <a:gs pos="16000">
                <a:schemeClr val="accent3"/>
              </a:gs>
              <a:gs pos="100000">
                <a:schemeClr val="dk1"/>
              </a:gs>
            </a:gsLst>
            <a:lin ang="2700000" scaled="1"/>
            <a:tileRect/>
          </a:gradFill>
          <a:ln w="41275" cmpd="sng"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B26DEAB-C3F0-467B-A2F5-5051E2F54DC8}"/>
              </a:ext>
            </a:extLst>
          </p:cNvPr>
          <p:cNvSpPr txBox="1"/>
          <p:nvPr/>
        </p:nvSpPr>
        <p:spPr>
          <a:xfrm>
            <a:off x="1900618" y="2515396"/>
            <a:ext cx="83907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 Nova Light" panose="020B0304020202020204" pitchFamily="34" charset="0"/>
              </a:rPr>
              <a:t>Little/mixed evidence on differences in inherent motivation to achieve in school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5D00B00-215E-42DD-9501-C51D538E2D1B}"/>
              </a:ext>
            </a:extLst>
          </p:cNvPr>
          <p:cNvSpPr/>
          <p:nvPr/>
        </p:nvSpPr>
        <p:spPr>
          <a:xfrm>
            <a:off x="1443418" y="3031123"/>
            <a:ext cx="457200" cy="457200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50000"/>
                </a:schemeClr>
              </a:gs>
              <a:gs pos="16000">
                <a:schemeClr val="accent3"/>
              </a:gs>
              <a:gs pos="100000">
                <a:schemeClr val="dk1"/>
              </a:gs>
            </a:gsLst>
            <a:lin ang="2700000" scaled="1"/>
            <a:tileRect/>
          </a:gradFill>
          <a:ln w="41275" cmpd="sng"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3B49A8E-4EC7-4B18-847C-0B1C8AC197AB}"/>
              </a:ext>
            </a:extLst>
          </p:cNvPr>
          <p:cNvSpPr txBox="1"/>
          <p:nvPr/>
        </p:nvSpPr>
        <p:spPr>
          <a:xfrm>
            <a:off x="1900618" y="3090446"/>
            <a:ext cx="83907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 Nova Light" panose="020B0304020202020204" pitchFamily="34" charset="0"/>
              </a:rPr>
              <a:t>Pedagogies that appeal to boys are just as girl-friendly and constitute quality teaching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4CF94F2-C633-4E4F-8EB4-B5FC315DF3C8}"/>
              </a:ext>
            </a:extLst>
          </p:cNvPr>
          <p:cNvSpPr/>
          <p:nvPr/>
        </p:nvSpPr>
        <p:spPr>
          <a:xfrm>
            <a:off x="1443418" y="3606173"/>
            <a:ext cx="457200" cy="457200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50000"/>
                </a:schemeClr>
              </a:gs>
              <a:gs pos="16000">
                <a:schemeClr val="accent3"/>
              </a:gs>
              <a:gs pos="100000">
                <a:schemeClr val="dk1"/>
              </a:gs>
            </a:gsLst>
            <a:lin ang="2700000" scaled="1"/>
            <a:tileRect/>
          </a:gradFill>
          <a:ln w="41275" cmpd="sng"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FF86E7D-542D-4264-88EC-BFB4B8D58FA3}"/>
              </a:ext>
            </a:extLst>
          </p:cNvPr>
          <p:cNvSpPr txBox="1"/>
          <p:nvPr/>
        </p:nvSpPr>
        <p:spPr>
          <a:xfrm>
            <a:off x="1925432" y="3665496"/>
            <a:ext cx="101377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 Nova Light" panose="020B0304020202020204" pitchFamily="34" charset="0"/>
              </a:rPr>
              <a:t>Schools/classes with more girls tend to have positive disciplinary climates and create a greater sense of belonging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C4C876B-E558-43AB-BA3C-ACA18909FD8B}"/>
              </a:ext>
            </a:extLst>
          </p:cNvPr>
          <p:cNvSpPr/>
          <p:nvPr/>
        </p:nvSpPr>
        <p:spPr>
          <a:xfrm>
            <a:off x="1443418" y="4177996"/>
            <a:ext cx="457200" cy="457200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50000"/>
                </a:schemeClr>
              </a:gs>
              <a:gs pos="16000">
                <a:schemeClr val="accent3"/>
              </a:gs>
              <a:gs pos="100000">
                <a:schemeClr val="dk1"/>
              </a:gs>
            </a:gsLst>
            <a:lin ang="2700000" scaled="1"/>
            <a:tileRect/>
          </a:gradFill>
          <a:ln w="41275" cmpd="sng"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E21ABFE-50E1-4BA2-BD7E-92F7E6B9622A}"/>
              </a:ext>
            </a:extLst>
          </p:cNvPr>
          <p:cNvSpPr txBox="1"/>
          <p:nvPr/>
        </p:nvSpPr>
        <p:spPr>
          <a:xfrm>
            <a:off x="1900618" y="4125567"/>
            <a:ext cx="83907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 Nova Light" panose="020B0304020202020204" pitchFamily="34" charset="0"/>
              </a:rPr>
              <a:t>Boys more affected by school quality, more harmed by bad schools, and more likely to gain from good schools</a:t>
            </a:r>
          </a:p>
        </p:txBody>
      </p:sp>
      <p:pic>
        <p:nvPicPr>
          <p:cNvPr id="28" name="Graphic 27" descr="Aspiration with solid fill">
            <a:extLst>
              <a:ext uri="{FF2B5EF4-FFF2-40B4-BE49-F238E27FC236}">
                <a16:creationId xmlns:a16="http://schemas.microsoft.com/office/drawing/2014/main" id="{E5A5F5BE-F33B-4CBC-B52B-E648C06392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43418" y="2448251"/>
            <a:ext cx="472843" cy="472843"/>
          </a:xfrm>
          <a:prstGeom prst="rect">
            <a:avLst/>
          </a:prstGeom>
        </p:spPr>
      </p:pic>
      <p:pic>
        <p:nvPicPr>
          <p:cNvPr id="30" name="Graphic 29" descr="Teacher with solid fill">
            <a:extLst>
              <a:ext uri="{FF2B5EF4-FFF2-40B4-BE49-F238E27FC236}">
                <a16:creationId xmlns:a16="http://schemas.microsoft.com/office/drawing/2014/main" id="{F8D0DFDA-C043-4CF4-925B-D8C653230E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43418" y="3092992"/>
            <a:ext cx="407572" cy="407572"/>
          </a:xfrm>
          <a:prstGeom prst="rect">
            <a:avLst/>
          </a:prstGeom>
        </p:spPr>
      </p:pic>
      <p:pic>
        <p:nvPicPr>
          <p:cNvPr id="32" name="Graphic 31" descr="Schoolhouse with solid fill">
            <a:extLst>
              <a:ext uri="{FF2B5EF4-FFF2-40B4-BE49-F238E27FC236}">
                <a16:creationId xmlns:a16="http://schemas.microsoft.com/office/drawing/2014/main" id="{B1B11F77-796D-4D50-90A0-718CBA093B7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418604" y="3575256"/>
            <a:ext cx="457200" cy="457200"/>
          </a:xfrm>
          <a:prstGeom prst="rect">
            <a:avLst/>
          </a:prstGeom>
        </p:spPr>
      </p:pic>
      <p:pic>
        <p:nvPicPr>
          <p:cNvPr id="34" name="Graphic 33" descr="Ribbon with solid fill">
            <a:extLst>
              <a:ext uri="{FF2B5EF4-FFF2-40B4-BE49-F238E27FC236}">
                <a16:creationId xmlns:a16="http://schemas.microsoft.com/office/drawing/2014/main" id="{511F67BA-6B4E-419D-983E-6C7BE1C21C7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463384" y="4202809"/>
            <a:ext cx="407573" cy="407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655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01BA9C-84EC-4989-A8ED-E328AB411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81E59-5C6B-4009-9F25-7D6045435CB6}" type="slidenum">
              <a:rPr lang="en-US" smtClean="0"/>
              <a:t>6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9901808-A1A6-44AF-AC86-7C9941FEBB77}"/>
              </a:ext>
            </a:extLst>
          </p:cNvPr>
          <p:cNvSpPr txBox="1">
            <a:spLocks/>
          </p:cNvSpPr>
          <p:nvPr/>
        </p:nvSpPr>
        <p:spPr>
          <a:xfrm>
            <a:off x="987554" y="587071"/>
            <a:ext cx="10175630" cy="7679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chemeClr val="accent3"/>
                </a:solidFill>
                <a:latin typeface="Arial Nova Light" panose="020B03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Characteristics of the education process: Engaging boys in the learning process</a:t>
            </a:r>
            <a:endParaRPr lang="en-US" sz="1600" b="1" dirty="0">
              <a:solidFill>
                <a:schemeClr val="accent3"/>
              </a:solidFill>
              <a:latin typeface="Arial Nova Light" panose="020B03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BFC4796-C8CF-4A41-8011-E0B9ADFC429C}"/>
              </a:ext>
            </a:extLst>
          </p:cNvPr>
          <p:cNvSpPr txBox="1"/>
          <p:nvPr/>
        </p:nvSpPr>
        <p:spPr>
          <a:xfrm>
            <a:off x="2292504" y="1907351"/>
            <a:ext cx="9133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 Nova Light" panose="020B0304020202020204" pitchFamily="34" charset="0"/>
              </a:rPr>
              <a:t>Evidence-based learning theories and approaches provide rationale for focusing on engagement, particularly for those at risk of low achievement (predominantly though not exclusively boys)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3B49A8E-4EC7-4B18-847C-0B1C8AC197AB}"/>
              </a:ext>
            </a:extLst>
          </p:cNvPr>
          <p:cNvSpPr txBox="1"/>
          <p:nvPr/>
        </p:nvSpPr>
        <p:spPr>
          <a:xfrm>
            <a:off x="2292504" y="2787247"/>
            <a:ext cx="83907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 Nova Light" panose="020B0304020202020204" pitchFamily="34" charset="0"/>
              </a:rPr>
              <a:t>School leadership / whole-school, systematic approaches to improve school climates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FF86E7D-542D-4264-88EC-BFB4B8D58FA3}"/>
              </a:ext>
            </a:extLst>
          </p:cNvPr>
          <p:cNvSpPr txBox="1"/>
          <p:nvPr/>
        </p:nvSpPr>
        <p:spPr>
          <a:xfrm>
            <a:off x="2292504" y="3660092"/>
            <a:ext cx="101377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 Nova Light" panose="020B0304020202020204" pitchFamily="34" charset="0"/>
              </a:rPr>
              <a:t>Reading programs – variety of texts and space to talk and reflect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E21ABFE-50E1-4BA2-BD7E-92F7E6B9622A}"/>
              </a:ext>
            </a:extLst>
          </p:cNvPr>
          <p:cNvSpPr txBox="1"/>
          <p:nvPr/>
        </p:nvSpPr>
        <p:spPr>
          <a:xfrm>
            <a:off x="2302948" y="4576165"/>
            <a:ext cx="83907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 Nova Light" panose="020B0304020202020204" pitchFamily="34" charset="0"/>
              </a:rPr>
              <a:t>Alternative, non-formal education pathways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705B648-F2A4-71D2-39E9-2282A536D547}"/>
              </a:ext>
            </a:extLst>
          </p:cNvPr>
          <p:cNvGrpSpPr/>
          <p:nvPr/>
        </p:nvGrpSpPr>
        <p:grpSpPr>
          <a:xfrm>
            <a:off x="1475428" y="1949814"/>
            <a:ext cx="502920" cy="499848"/>
            <a:chOff x="1452588" y="1840412"/>
            <a:chExt cx="502920" cy="499848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B777D88B-F62B-2DBC-B46E-F37D592FEB98}"/>
                </a:ext>
              </a:extLst>
            </p:cNvPr>
            <p:cNvSpPr/>
            <p:nvPr/>
          </p:nvSpPr>
          <p:spPr>
            <a:xfrm>
              <a:off x="1452588" y="1840412"/>
              <a:ext cx="502920" cy="499848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50000"/>
                  </a:schemeClr>
                </a:gs>
                <a:gs pos="16000">
                  <a:schemeClr val="accent3"/>
                </a:gs>
                <a:gs pos="100000">
                  <a:schemeClr val="dk1"/>
                </a:gs>
              </a:gsLst>
              <a:lin ang="2700000" scaled="1"/>
              <a:tileRect/>
            </a:gradFill>
            <a:ln w="41275" cmpd="sng">
              <a:solidFill>
                <a:schemeClr val="bg1">
                  <a:lumMod val="6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Graphic 5" descr="Head with gears with solid fill">
              <a:extLst>
                <a:ext uri="{FF2B5EF4-FFF2-40B4-BE49-F238E27FC236}">
                  <a16:creationId xmlns:a16="http://schemas.microsoft.com/office/drawing/2014/main" id="{2E6CB7A7-C89D-0D60-8D23-257B301175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474815" y="1861736"/>
              <a:ext cx="457200" cy="457200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59D6D13-E9D6-20AA-9E04-64BB8F56386E}"/>
              </a:ext>
            </a:extLst>
          </p:cNvPr>
          <p:cNvGrpSpPr/>
          <p:nvPr/>
        </p:nvGrpSpPr>
        <p:grpSpPr>
          <a:xfrm>
            <a:off x="1477994" y="2727924"/>
            <a:ext cx="512064" cy="502920"/>
            <a:chOff x="2039176" y="3048921"/>
            <a:chExt cx="512064" cy="50292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CDDCBA9-C770-765D-A04D-14E54C581544}"/>
                </a:ext>
              </a:extLst>
            </p:cNvPr>
            <p:cNvSpPr/>
            <p:nvPr/>
          </p:nvSpPr>
          <p:spPr>
            <a:xfrm>
              <a:off x="2039176" y="3048921"/>
              <a:ext cx="512064" cy="502920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50000"/>
                  </a:schemeClr>
                </a:gs>
                <a:gs pos="16000">
                  <a:schemeClr val="accent3"/>
                </a:gs>
                <a:gs pos="100000">
                  <a:schemeClr val="dk1"/>
                </a:gs>
              </a:gsLst>
              <a:lin ang="2700000" scaled="1"/>
              <a:tileRect/>
            </a:gradFill>
            <a:ln w="41275" cmpd="sng">
              <a:solidFill>
                <a:schemeClr val="bg1">
                  <a:lumMod val="6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Graphic 8" descr="Professor female with solid fill">
              <a:extLst>
                <a:ext uri="{FF2B5EF4-FFF2-40B4-BE49-F238E27FC236}">
                  <a16:creationId xmlns:a16="http://schemas.microsoft.com/office/drawing/2014/main" id="{F2541159-6DAF-D872-0B05-51B5D0AA5CB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082330" y="3048921"/>
              <a:ext cx="457200" cy="457200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0843E6E-B9E2-57D1-EA52-2F4CA16E78C8}"/>
              </a:ext>
            </a:extLst>
          </p:cNvPr>
          <p:cNvGrpSpPr/>
          <p:nvPr/>
        </p:nvGrpSpPr>
        <p:grpSpPr>
          <a:xfrm>
            <a:off x="1483199" y="3599523"/>
            <a:ext cx="502920" cy="502920"/>
            <a:chOff x="2039176" y="4078774"/>
            <a:chExt cx="502920" cy="50292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72AEC89-C350-89F0-9961-B22E8CAB7EB5}"/>
                </a:ext>
              </a:extLst>
            </p:cNvPr>
            <p:cNvSpPr/>
            <p:nvPr/>
          </p:nvSpPr>
          <p:spPr>
            <a:xfrm>
              <a:off x="2039176" y="4078774"/>
              <a:ext cx="502920" cy="502920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50000"/>
                  </a:schemeClr>
                </a:gs>
                <a:gs pos="16000">
                  <a:schemeClr val="accent3"/>
                </a:gs>
                <a:gs pos="100000">
                  <a:schemeClr val="dk1"/>
                </a:gs>
              </a:gsLst>
              <a:lin ang="2700000" scaled="1"/>
              <a:tileRect/>
            </a:gradFill>
            <a:ln w="41275" cmpd="sng">
              <a:solidFill>
                <a:schemeClr val="bg1">
                  <a:lumMod val="6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Graphic 12" descr="Books on shelf outline">
              <a:extLst>
                <a:ext uri="{FF2B5EF4-FFF2-40B4-BE49-F238E27FC236}">
                  <a16:creationId xmlns:a16="http://schemas.microsoft.com/office/drawing/2014/main" id="{E8CAE97A-0302-95F3-2F57-978626A25DF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062036" y="4078774"/>
              <a:ext cx="457200" cy="457200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F882827-1AD8-5D22-DB0E-FA0A0DB4A811}"/>
              </a:ext>
            </a:extLst>
          </p:cNvPr>
          <p:cNvGrpSpPr/>
          <p:nvPr/>
        </p:nvGrpSpPr>
        <p:grpSpPr>
          <a:xfrm>
            <a:off x="1498288" y="4471122"/>
            <a:ext cx="502920" cy="502920"/>
            <a:chOff x="2121726" y="5168317"/>
            <a:chExt cx="502920" cy="50292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C1009950-85E9-0235-2798-E6957D1AC6A0}"/>
                </a:ext>
              </a:extLst>
            </p:cNvPr>
            <p:cNvSpPr/>
            <p:nvPr/>
          </p:nvSpPr>
          <p:spPr>
            <a:xfrm>
              <a:off x="2121726" y="5168317"/>
              <a:ext cx="502920" cy="502920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50000"/>
                  </a:schemeClr>
                </a:gs>
                <a:gs pos="16000">
                  <a:schemeClr val="accent3"/>
                </a:gs>
                <a:gs pos="100000">
                  <a:schemeClr val="dk1"/>
                </a:gs>
              </a:gsLst>
              <a:lin ang="2700000" scaled="1"/>
              <a:tileRect/>
            </a:gradFill>
            <a:ln w="41275" cmpd="sng">
              <a:solidFill>
                <a:schemeClr val="bg1">
                  <a:lumMod val="6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Graphic 19" descr="Fork In Road with solid fill">
              <a:extLst>
                <a:ext uri="{FF2B5EF4-FFF2-40B4-BE49-F238E27FC236}">
                  <a16:creationId xmlns:a16="http://schemas.microsoft.com/office/drawing/2014/main" id="{C34FDAA0-24DC-C1C9-3F67-D4AAD44503F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144586" y="5214037"/>
              <a:ext cx="457200" cy="457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06031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D6D13-FFE6-493A-BE1A-BE2C71EFB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381"/>
            <a:ext cx="10512552" cy="40665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kern="1200" dirty="0">
                <a:solidFill>
                  <a:schemeClr val="tx1"/>
                </a:solidFill>
                <a:latin typeface="Arial Nova Light" panose="020B0304020202020204" pitchFamily="34" charset="0"/>
              </a:rPr>
              <a:t>Thank you!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F43EEE-D52E-4D01-AD5C-9216F2348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marR="0" lvl="0" indent="0" fontAlgn="auto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1F81E59-5C6B-4009-9F25-7D6045435CB6}" type="slidenum">
              <a:rPr kumimoji="0" lang="en-US" b="0" i="0" u="none" strike="noStrike" cap="none" spc="0" normalizeH="0" baseline="0" noProof="0" smtClean="0">
                <a:ln>
                  <a:noFill/>
                </a:ln>
                <a:effectLst/>
                <a:uLnTx/>
                <a:uFillTx/>
              </a:rPr>
              <a:pPr marR="0" lvl="0" indent="0" fontAlgn="auto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b="0" i="0" u="none" strike="noStrike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609558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15744</TotalTime>
  <Words>268</Words>
  <Application>Microsoft Office PowerPoint</Application>
  <PresentationFormat>Widescreen</PresentationFormat>
  <Paragraphs>29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Arial Nova Light</vt:lpstr>
      <vt:lpstr>Calibri</vt:lpstr>
      <vt:lpstr>Calibri Light</vt:lpstr>
      <vt:lpstr>Office Theme</vt:lpstr>
      <vt:lpstr>Educational Underachievement Among Boys and Men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Mahmoud Elsayed</dc:creator>
  <cp:lastModifiedBy>Laura Gregory</cp:lastModifiedBy>
  <cp:revision>45</cp:revision>
  <dcterms:created xsi:type="dcterms:W3CDTF">2021-12-19T13:07:25Z</dcterms:created>
  <dcterms:modified xsi:type="dcterms:W3CDTF">2023-04-04T18:40:55Z</dcterms:modified>
</cp:coreProperties>
</file>